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j-lt"/>
        <a:ea typeface="+mj-ea"/>
        <a:cs typeface="+mj-cs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9D1E1"/>
          </a:solidFill>
        </a:fill>
      </a:tcStyle>
    </a:wholeTbl>
    <a:band2H>
      <a:tcTxStyle/>
      <a:tcStyle>
        <a:tcBdr/>
        <a:fill>
          <a:solidFill>
            <a:srgbClr val="FCE9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9E9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D1D1"/>
          </a:solidFill>
        </a:fill>
      </a:tcStyle>
    </a:wholeTbl>
    <a:band2H>
      <a:tcTxStyle/>
      <a:tcStyle>
        <a:tcBdr/>
        <a:fill>
          <a:solidFill>
            <a:srgbClr val="E9E9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5E5E5E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solidFill>
            <a:srgbClr val="5E5E5E">
              <a:alpha val="20000"/>
            </a:srgbClr>
          </a:solidFill>
        </a:fill>
      </a:tcStyle>
    </a:firstCol>
    <a:la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50800" cap="flat">
              <a:solidFill>
                <a:srgbClr val="5E5E5E"/>
              </a:solidFill>
              <a:prstDash val="solid"/>
              <a:round/>
            </a:ln>
          </a:top>
          <a:bottom>
            <a:ln w="127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5E5E5E"/>
        </a:fontRef>
        <a:srgbClr val="5E5E5E"/>
      </a:tcTxStyle>
      <a:tcStyle>
        <a:tcBdr>
          <a:left>
            <a:ln w="12700" cap="flat">
              <a:solidFill>
                <a:srgbClr val="5E5E5E"/>
              </a:solidFill>
              <a:prstDash val="solid"/>
              <a:round/>
            </a:ln>
          </a:left>
          <a:right>
            <a:ln w="12700" cap="flat">
              <a:solidFill>
                <a:srgbClr val="5E5E5E"/>
              </a:solidFill>
              <a:prstDash val="solid"/>
              <a:round/>
            </a:ln>
          </a:right>
          <a:top>
            <a:ln w="12700" cap="flat">
              <a:solidFill>
                <a:srgbClr val="5E5E5E"/>
              </a:solidFill>
              <a:prstDash val="solid"/>
              <a:round/>
            </a:ln>
          </a:top>
          <a:bottom>
            <a:ln w="25400" cap="flat">
              <a:solidFill>
                <a:srgbClr val="5E5E5E"/>
              </a:solidFill>
              <a:prstDash val="solid"/>
              <a:round/>
            </a:ln>
          </a:bottom>
          <a:insideH>
            <a:ln w="12700" cap="flat">
              <a:solidFill>
                <a:srgbClr val="5E5E5E"/>
              </a:solidFill>
              <a:prstDash val="solid"/>
              <a:round/>
            </a:ln>
          </a:insideH>
          <a:insideV>
            <a:ln w="12700" cap="flat">
              <a:solidFill>
                <a:srgbClr val="5E5E5E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49" name="Shape 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j-lt"/>
        <a:ea typeface="+mj-ea"/>
        <a:cs typeface="+mj-cs"/>
        <a:sym typeface="Arial"/>
      </a:defRPr>
    </a:lvl1pPr>
    <a:lvl2pPr indent="228600" latinLnBrk="0">
      <a:defRPr sz="1400">
        <a:latin typeface="+mj-lt"/>
        <a:ea typeface="+mj-ea"/>
        <a:cs typeface="+mj-cs"/>
        <a:sym typeface="Arial"/>
      </a:defRPr>
    </a:lvl2pPr>
    <a:lvl3pPr indent="457200" latinLnBrk="0">
      <a:defRPr sz="1400">
        <a:latin typeface="+mj-lt"/>
        <a:ea typeface="+mj-ea"/>
        <a:cs typeface="+mj-cs"/>
        <a:sym typeface="Arial"/>
      </a:defRPr>
    </a:lvl3pPr>
    <a:lvl4pPr indent="685800" latinLnBrk="0">
      <a:defRPr sz="1400">
        <a:latin typeface="+mj-lt"/>
        <a:ea typeface="+mj-ea"/>
        <a:cs typeface="+mj-cs"/>
        <a:sym typeface="Arial"/>
      </a:defRPr>
    </a:lvl4pPr>
    <a:lvl5pPr indent="914400" latinLnBrk="0">
      <a:defRPr sz="1400">
        <a:latin typeface="+mj-lt"/>
        <a:ea typeface="+mj-ea"/>
        <a:cs typeface="+mj-cs"/>
        <a:sym typeface="Arial"/>
      </a:defRPr>
    </a:lvl5pPr>
    <a:lvl6pPr indent="1143000" latinLnBrk="0">
      <a:defRPr sz="1400">
        <a:latin typeface="+mj-lt"/>
        <a:ea typeface="+mj-ea"/>
        <a:cs typeface="+mj-cs"/>
        <a:sym typeface="Arial"/>
      </a:defRPr>
    </a:lvl6pPr>
    <a:lvl7pPr indent="1371600" latinLnBrk="0">
      <a:defRPr sz="1400">
        <a:latin typeface="+mj-lt"/>
        <a:ea typeface="+mj-ea"/>
        <a:cs typeface="+mj-cs"/>
        <a:sym typeface="Arial"/>
      </a:defRPr>
    </a:lvl7pPr>
    <a:lvl8pPr indent="1600200" latinLnBrk="0">
      <a:defRPr sz="1400">
        <a:latin typeface="+mj-lt"/>
        <a:ea typeface="+mj-ea"/>
        <a:cs typeface="+mj-cs"/>
        <a:sym typeface="Arial"/>
      </a:defRPr>
    </a:lvl8pPr>
    <a:lvl9pPr indent="1828800" latinLnBrk="0">
      <a:defRPr sz="1400">
        <a:latin typeface="+mj-lt"/>
        <a:ea typeface="+mj-ea"/>
        <a:cs typeface="+mj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457200" indent="-298450">
              <a:buClr>
                <a:srgbClr val="000000"/>
              </a:buClr>
              <a:buSzPts val="1100"/>
              <a:buFont typeface="Arial"/>
              <a:buChar char="●"/>
              <a:defRPr sz="1100"/>
            </a:lvl1pPr>
          </a:lstStyle>
          <a:p>
            <a:r>
              <a:t>Указываются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3" name="Shape 113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457200" indent="-298450">
              <a:buClr>
                <a:srgbClr val="000000"/>
              </a:buClr>
              <a:buSzPts val="1100"/>
              <a:buFont typeface="Arial"/>
              <a:buChar char="●"/>
              <a:defRPr sz="1100"/>
            </a:lvl1pPr>
          </a:lstStyle>
          <a:p>
            <a:r>
              <a:t>Указываются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27" name="Shape 127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457200" indent="-298450">
              <a:buClr>
                <a:srgbClr val="000000"/>
              </a:buClr>
              <a:buSzPts val="1100"/>
              <a:buFont typeface="Arial"/>
              <a:buChar char="●"/>
              <a:defRPr sz="1100"/>
            </a:lvl1pPr>
          </a:lstStyle>
          <a:p>
            <a:r>
              <a:t>Указываются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4" name="Shape 134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457200" indent="-298450">
              <a:buClr>
                <a:srgbClr val="000000"/>
              </a:buClr>
              <a:buSzPts val="1100"/>
              <a:buFont typeface="Arial"/>
              <a:buChar char="●"/>
              <a:defRPr sz="1100"/>
            </a:lvl1pPr>
          </a:lstStyle>
          <a:p>
            <a:r>
              <a:t>Указываются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2" name="Shape 142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457200" indent="-298450">
              <a:buClr>
                <a:srgbClr val="000000"/>
              </a:buClr>
              <a:buSzPts val="1100"/>
              <a:buFont typeface="Arial"/>
              <a:buChar char="●"/>
              <a:defRPr sz="1100"/>
            </a:lvl1pPr>
          </a:lstStyle>
          <a:p>
            <a:r>
              <a:t>Указываются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457200" indent="-298450">
              <a:buClr>
                <a:srgbClr val="000000"/>
              </a:buClr>
              <a:buSzPts val="1100"/>
              <a:buFont typeface="Arial"/>
              <a:buChar char="●"/>
              <a:defRPr sz="1100"/>
            </a:lvl1pPr>
          </a:lstStyle>
          <a:p>
            <a:r>
              <a:t>Указываются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1" name="Shape 161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457200" indent="-298450">
              <a:buClr>
                <a:srgbClr val="000000"/>
              </a:buClr>
              <a:buSzPts val="1100"/>
              <a:buFont typeface="Arial"/>
              <a:buChar char="●"/>
              <a:defRPr sz="1100"/>
            </a:lvl1pPr>
          </a:lstStyle>
          <a:p>
            <a:r>
              <a:t>Указываются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6" name="Shape 166"/>
          <p:cNvSpPr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>
            <a:lvl1pPr marL="457200" indent="-298450">
              <a:buClr>
                <a:srgbClr val="000000"/>
              </a:buClr>
              <a:buSzPts val="1100"/>
              <a:buFont typeface="Arial"/>
              <a:buChar char="●"/>
              <a:defRPr sz="1100"/>
            </a:lvl1pPr>
          </a:lstStyle>
          <a:p>
            <a:r>
              <a:t>Указываются задачи проекта/разработки, в обязательном порядке с привязкой к потенциальным потребителям. Что планировалось создать и какие проблемы потребителей должен решать результат проекта.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_AND_BODY">
    <p:bg>
      <p:bgPr>
        <a:gradFill flip="none" rotWithShape="1">
          <a:gsLst>
            <a:gs pos="0">
              <a:srgbClr val="F67F00"/>
            </a:gs>
            <a:gs pos="100000">
              <a:srgbClr val="FFAE3B"/>
            </a:gs>
          </a:gsLst>
          <a:lin ang="7465411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 descr="Google Shape;12;p2"/>
          <p:cNvPicPr>
            <a:picLocks noChangeAspect="1"/>
          </p:cNvPicPr>
          <p:nvPr/>
        </p:nvPicPr>
        <p:blipFill>
          <a:blip r:embed="rId2"/>
          <a:srcRect t="59" b="59"/>
          <a:stretch>
            <a:fillRect/>
          </a:stretch>
        </p:blipFill>
        <p:spPr>
          <a:xfrm>
            <a:off x="333137" y="1118462"/>
            <a:ext cx="11934523" cy="4445078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48925" y="118499"/>
            <a:ext cx="5631301" cy="1307402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200" b="0">
                <a:solidFill>
                  <a:srgbClr val="FFFFFF"/>
                </a:solidFill>
              </a:defRPr>
            </a:lvl1pPr>
          </a:lstStyle>
          <a:p>
            <a:r>
              <a:t>Текст заголовка</a:t>
            </a:r>
          </a:p>
        </p:txBody>
      </p:sp>
      <p:sp>
        <p:nvSpPr>
          <p:cNvPr id="1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448922" y="1840706"/>
            <a:ext cx="7810501" cy="446401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700">
                <a:solidFill>
                  <a:srgbClr val="FFFFFF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2700">
                <a:solidFill>
                  <a:srgbClr val="FFFFFF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2700">
                <a:solidFill>
                  <a:srgbClr val="FFFFFF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2700">
                <a:solidFill>
                  <a:srgbClr val="FFFFFF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2700">
                <a:solidFill>
                  <a:srgbClr val="FFFFFF"/>
                </a:solidFill>
              </a:defRPr>
            </a:lvl5pPr>
          </a:lstStyle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pic>
        <p:nvPicPr>
          <p:cNvPr id="15" name="Google Shape;15;p2" descr="Google Shape;15;p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72070" y="359811"/>
            <a:ext cx="1637379" cy="421928"/>
          </a:xfrm>
          <a:prstGeom prst="rect">
            <a:avLst/>
          </a:prstGeom>
          <a:ln w="12700">
            <a:miter lim="400000"/>
          </a:ln>
        </p:spPr>
      </p:pic>
      <p:sp>
        <p:nvSpPr>
          <p:cNvPr id="16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937860" y="4961730"/>
            <a:ext cx="206140" cy="18588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6;p1" descr="Google Shape;6;p1"/>
          <p:cNvPicPr>
            <a:picLocks noChangeAspect="1"/>
          </p:cNvPicPr>
          <p:nvPr/>
        </p:nvPicPr>
        <p:blipFill>
          <a:blip r:embed="rId2"/>
          <a:srcRect t="59" b="59"/>
          <a:stretch>
            <a:fillRect/>
          </a:stretch>
        </p:blipFill>
        <p:spPr>
          <a:xfrm>
            <a:off x="333137" y="1118462"/>
            <a:ext cx="11934523" cy="4445078"/>
          </a:xfrm>
          <a:prstGeom prst="rect">
            <a:avLst/>
          </a:prstGeom>
          <a:ln w="12700">
            <a:miter lim="400000"/>
          </a:ln>
        </p:spPr>
      </p:pic>
      <p:pic>
        <p:nvPicPr>
          <p:cNvPr id="31" name="Google Shape;8;p1" descr="Google Shape;8;p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8904" y="39437"/>
            <a:ext cx="1635793" cy="421522"/>
          </a:xfrm>
          <a:prstGeom prst="rect">
            <a:avLst/>
          </a:prstGeom>
          <a:ln w="12700">
            <a:miter lim="400000"/>
          </a:ln>
        </p:spPr>
      </p:pic>
      <p:sp>
        <p:nvSpPr>
          <p:cNvPr id="3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8704211" y="4822030"/>
            <a:ext cx="206140" cy="185881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oogle Shape;6;p1" descr="Google Shape;6;p1"/>
          <p:cNvPicPr>
            <a:picLocks noChangeAspect="1"/>
          </p:cNvPicPr>
          <p:nvPr/>
        </p:nvPicPr>
        <p:blipFill>
          <a:blip r:embed="rId2"/>
          <a:srcRect t="59" b="59"/>
          <a:stretch>
            <a:fillRect/>
          </a:stretch>
        </p:blipFill>
        <p:spPr>
          <a:xfrm>
            <a:off x="333137" y="1118462"/>
            <a:ext cx="11934523" cy="4445078"/>
          </a:xfrm>
          <a:prstGeom prst="rect">
            <a:avLst/>
          </a:prstGeom>
          <a:ln w="12700">
            <a:miter lim="400000"/>
          </a:ln>
        </p:spPr>
      </p:pic>
      <p:pic>
        <p:nvPicPr>
          <p:cNvPr id="40" name="Google Shape;8;p1" descr="Google Shape;8;p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48904" y="39437"/>
            <a:ext cx="1635793" cy="421522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57200" y="342900"/>
            <a:ext cx="8229600" cy="10287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Текст заголовка</a:t>
            </a:r>
          </a:p>
        </p:txBody>
      </p:sp>
      <p:sp>
        <p:nvSpPr>
          <p:cNvPr id="4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174899" y="4822030"/>
            <a:ext cx="206140" cy="185881"/>
          </a:xfrm>
          <a:prstGeom prst="rect">
            <a:avLst/>
          </a:prstGeom>
        </p:spPr>
        <p:txBody>
          <a:bodyPr/>
          <a:lstStyle>
            <a:lvl1pPr algn="l"/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"/>
          <p:cNvSpPr txBox="1">
            <a:spLocks noGrp="1"/>
          </p:cNvSpPr>
          <p:nvPr>
            <p:ph type="sldNum" sz="quarter" idx="2"/>
          </p:nvPr>
        </p:nvSpPr>
        <p:spPr>
          <a:xfrm>
            <a:off x="4363629" y="4321967"/>
            <a:ext cx="206140" cy="185881"/>
          </a:xfrm>
          <a:prstGeom prst="rect">
            <a:avLst/>
          </a:prstGeom>
          <a:ln w="12700">
            <a:miter lim="400000"/>
          </a:ln>
        </p:spPr>
        <p:txBody>
          <a:bodyPr wrap="none" lIns="19025" tIns="19025" rIns="19025" bIns="19025">
            <a:spAutoFit/>
          </a:bodyPr>
          <a:lstStyle>
            <a:lvl1pPr algn="r">
              <a:defRPr sz="1100">
                <a:solidFill>
                  <a:srgbClr val="4D4E4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3" name="Google Shape;6;p1" descr="Google Shape;6;p1"/>
          <p:cNvPicPr>
            <a:picLocks noChangeAspect="1"/>
          </p:cNvPicPr>
          <p:nvPr/>
        </p:nvPicPr>
        <p:blipFill>
          <a:blip r:embed="rId6"/>
          <a:srcRect t="59" b="58"/>
          <a:stretch>
            <a:fillRect/>
          </a:stretch>
        </p:blipFill>
        <p:spPr>
          <a:xfrm>
            <a:off x="-558016" y="1144292"/>
            <a:ext cx="11934524" cy="4445078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9941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9025" tIns="19025" rIns="19025" bIns="19025"/>
          <a:lstStyle/>
          <a:p>
            <a:r>
              <a:t>Текст заголовка</a:t>
            </a:r>
          </a:p>
        </p:txBody>
      </p:sp>
      <p:sp>
        <p:nvSpPr>
          <p:cNvPr id="5" name="Уровень текста 1…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9025" tIns="19025" rIns="19025" bIns="19025"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med"/>
  <p:txStyles>
    <p:titleStyle>
      <a:lvl1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9400"/>
          </a:solidFill>
          <a:uFillTx/>
          <a:latin typeface="+mj-lt"/>
          <a:ea typeface="+mj-ea"/>
          <a:cs typeface="+mj-cs"/>
          <a:sym typeface="Arial"/>
        </a:defRPr>
      </a:lvl1pPr>
      <a:lvl2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9400"/>
          </a:solidFill>
          <a:uFillTx/>
          <a:latin typeface="+mj-lt"/>
          <a:ea typeface="+mj-ea"/>
          <a:cs typeface="+mj-cs"/>
          <a:sym typeface="Arial"/>
        </a:defRPr>
      </a:lvl2pPr>
      <a:lvl3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9400"/>
          </a:solidFill>
          <a:uFillTx/>
          <a:latin typeface="+mj-lt"/>
          <a:ea typeface="+mj-ea"/>
          <a:cs typeface="+mj-cs"/>
          <a:sym typeface="Arial"/>
        </a:defRPr>
      </a:lvl3pPr>
      <a:lvl4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9400"/>
          </a:solidFill>
          <a:uFillTx/>
          <a:latin typeface="+mj-lt"/>
          <a:ea typeface="+mj-ea"/>
          <a:cs typeface="+mj-cs"/>
          <a:sym typeface="Arial"/>
        </a:defRPr>
      </a:lvl4pPr>
      <a:lvl5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9400"/>
          </a:solidFill>
          <a:uFillTx/>
          <a:latin typeface="+mj-lt"/>
          <a:ea typeface="+mj-ea"/>
          <a:cs typeface="+mj-cs"/>
          <a:sym typeface="Arial"/>
        </a:defRPr>
      </a:lvl5pPr>
      <a:lvl6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9400"/>
          </a:solidFill>
          <a:uFillTx/>
          <a:latin typeface="+mj-lt"/>
          <a:ea typeface="+mj-ea"/>
          <a:cs typeface="+mj-cs"/>
          <a:sym typeface="Arial"/>
        </a:defRPr>
      </a:lvl6pPr>
      <a:lvl7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9400"/>
          </a:solidFill>
          <a:uFillTx/>
          <a:latin typeface="+mj-lt"/>
          <a:ea typeface="+mj-ea"/>
          <a:cs typeface="+mj-cs"/>
          <a:sym typeface="Arial"/>
        </a:defRPr>
      </a:lvl7pPr>
      <a:lvl8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9400"/>
          </a:solidFill>
          <a:uFillTx/>
          <a:latin typeface="+mj-lt"/>
          <a:ea typeface="+mj-ea"/>
          <a:cs typeface="+mj-cs"/>
          <a:sym typeface="Arial"/>
        </a:defRPr>
      </a:lvl8pPr>
      <a:lvl9pPr marL="0" marR="0" indent="0" algn="l" defTabSz="91440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1" i="0" u="none" strike="noStrike" cap="none" spc="0" baseline="0">
          <a:solidFill>
            <a:srgbClr val="FF9400"/>
          </a:solidFill>
          <a:uFillTx/>
          <a:latin typeface="+mj-lt"/>
          <a:ea typeface="+mj-ea"/>
          <a:cs typeface="+mj-cs"/>
          <a:sym typeface="Arial"/>
        </a:defRPr>
      </a:lvl9pPr>
    </p:titleStyle>
    <p:bodyStyle>
      <a:lvl1pPr marL="228600" marR="0" indent="0" algn="l" defTabSz="914400" rtl="0" latinLnBrk="0">
        <a:lnSpc>
          <a:spcPct val="15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4D4E4F"/>
          </a:solidFill>
          <a:uFillTx/>
          <a:latin typeface="+mj-lt"/>
          <a:ea typeface="+mj-ea"/>
          <a:cs typeface="+mj-cs"/>
          <a:sym typeface="Arial"/>
        </a:defRPr>
      </a:lvl1pPr>
      <a:lvl2pPr marL="228600" marR="0" indent="457200" algn="l" defTabSz="914400" rtl="0" latinLnBrk="0">
        <a:lnSpc>
          <a:spcPct val="15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4D4E4F"/>
          </a:solidFill>
          <a:uFillTx/>
          <a:latin typeface="+mj-lt"/>
          <a:ea typeface="+mj-ea"/>
          <a:cs typeface="+mj-cs"/>
          <a:sym typeface="Arial"/>
        </a:defRPr>
      </a:lvl2pPr>
      <a:lvl3pPr marL="228600" marR="0" indent="914400" algn="l" defTabSz="914400" rtl="0" latinLnBrk="0">
        <a:lnSpc>
          <a:spcPct val="15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4D4E4F"/>
          </a:solidFill>
          <a:uFillTx/>
          <a:latin typeface="+mj-lt"/>
          <a:ea typeface="+mj-ea"/>
          <a:cs typeface="+mj-cs"/>
          <a:sym typeface="Arial"/>
        </a:defRPr>
      </a:lvl3pPr>
      <a:lvl4pPr marL="228600" marR="0" indent="1371600" algn="l" defTabSz="914400" rtl="0" latinLnBrk="0">
        <a:lnSpc>
          <a:spcPct val="15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4D4E4F"/>
          </a:solidFill>
          <a:uFillTx/>
          <a:latin typeface="+mj-lt"/>
          <a:ea typeface="+mj-ea"/>
          <a:cs typeface="+mj-cs"/>
          <a:sym typeface="Arial"/>
        </a:defRPr>
      </a:lvl4pPr>
      <a:lvl5pPr marL="228600" marR="0" indent="1828800" algn="l" defTabSz="914400" rtl="0" latinLnBrk="0">
        <a:lnSpc>
          <a:spcPct val="15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4D4E4F"/>
          </a:solidFill>
          <a:uFillTx/>
          <a:latin typeface="+mj-lt"/>
          <a:ea typeface="+mj-ea"/>
          <a:cs typeface="+mj-cs"/>
          <a:sym typeface="Arial"/>
        </a:defRPr>
      </a:lvl5pPr>
      <a:lvl6pPr marL="228600" marR="0" indent="2286000" algn="l" defTabSz="914400" rtl="0" latinLnBrk="0">
        <a:lnSpc>
          <a:spcPct val="15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4D4E4F"/>
          </a:solidFill>
          <a:uFillTx/>
          <a:latin typeface="+mj-lt"/>
          <a:ea typeface="+mj-ea"/>
          <a:cs typeface="+mj-cs"/>
          <a:sym typeface="Arial"/>
        </a:defRPr>
      </a:lvl6pPr>
      <a:lvl7pPr marL="228600" marR="0" indent="2743200" algn="l" defTabSz="914400" rtl="0" latinLnBrk="0">
        <a:lnSpc>
          <a:spcPct val="15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4D4E4F"/>
          </a:solidFill>
          <a:uFillTx/>
          <a:latin typeface="+mj-lt"/>
          <a:ea typeface="+mj-ea"/>
          <a:cs typeface="+mj-cs"/>
          <a:sym typeface="Arial"/>
        </a:defRPr>
      </a:lvl7pPr>
      <a:lvl8pPr marL="228600" marR="0" indent="3200400" algn="l" defTabSz="914400" rtl="0" latinLnBrk="0">
        <a:lnSpc>
          <a:spcPct val="15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4D4E4F"/>
          </a:solidFill>
          <a:uFillTx/>
          <a:latin typeface="+mj-lt"/>
          <a:ea typeface="+mj-ea"/>
          <a:cs typeface="+mj-cs"/>
          <a:sym typeface="Arial"/>
        </a:defRPr>
      </a:lvl8pPr>
      <a:lvl9pPr marL="228600" marR="0" indent="3657600" algn="l" defTabSz="914400" rtl="0" latinLnBrk="0">
        <a:lnSpc>
          <a:spcPct val="150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rgbClr val="4D4E4F"/>
          </a:solidFill>
          <a:uFillTx/>
          <a:latin typeface="+mj-lt"/>
          <a:ea typeface="+mj-ea"/>
          <a:cs typeface="+mj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t&amp;source=web&amp;rct=j&amp;opi=89978449&amp;url=https://yequalx.com/ru/chart/pie&amp;ved=2ahUKEwjIh-Tvub6MAxV7U1UIHZrwCO8QFnoECAkQAQ&amp;usg=AOvVaw2ROaw905J17meR3QiRjTY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28;p5"/>
          <p:cNvSpPr txBox="1">
            <a:spLocks noGrp="1"/>
          </p:cNvSpPr>
          <p:nvPr>
            <p:ph type="subTitle" sz="quarter" idx="1"/>
          </p:nvPr>
        </p:nvSpPr>
        <p:spPr>
          <a:xfrm>
            <a:off x="334621" y="4330813"/>
            <a:ext cx="7810501" cy="446400"/>
          </a:xfrm>
          <a:prstGeom prst="rect">
            <a:avLst/>
          </a:prstGeom>
        </p:spPr>
        <p:txBody>
          <a:bodyPr/>
          <a:lstStyle/>
          <a:p>
            <a:pPr marL="0">
              <a:defRPr sz="1800"/>
            </a:pPr>
            <a:r>
              <a:t>XX.XX.2025</a:t>
            </a:r>
          </a:p>
        </p:txBody>
      </p:sp>
      <p:sp>
        <p:nvSpPr>
          <p:cNvPr id="52" name="Google Shape;28;p5"/>
          <p:cNvSpPr txBox="1"/>
          <p:nvPr/>
        </p:nvSpPr>
        <p:spPr>
          <a:xfrm>
            <a:off x="998878" y="3676939"/>
            <a:ext cx="7810501" cy="11464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19025" tIns="19025" rIns="19025" bIns="19025">
            <a:spAutoFit/>
          </a:bodyPr>
          <a:lstStyle/>
          <a:p>
            <a:pPr algn="r">
              <a:defRPr sz="1800" b="1">
                <a:solidFill>
                  <a:srgbClr val="FFFFFF"/>
                </a:solidFill>
              </a:defRPr>
            </a:pPr>
            <a:r>
              <a:rPr sz="1800" dirty="0" err="1"/>
              <a:t>Выполнил</a:t>
            </a:r>
            <a:r>
              <a:rPr sz="1800" dirty="0"/>
              <a:t>: </a:t>
            </a:r>
          </a:p>
          <a:p>
            <a:pPr algn="r">
              <a:defRPr sz="1800" b="1">
                <a:solidFill>
                  <a:srgbClr val="FFFFFF"/>
                </a:solidFill>
              </a:defRPr>
            </a:pPr>
            <a:r>
              <a:rPr lang="ru-RU" sz="1800" dirty="0"/>
              <a:t>…</a:t>
            </a:r>
            <a:endParaRPr sz="1800" dirty="0"/>
          </a:p>
          <a:p>
            <a:pPr algn="r">
              <a:defRPr sz="1800" b="1">
                <a:solidFill>
                  <a:srgbClr val="FFFFFF"/>
                </a:solidFill>
              </a:defRPr>
            </a:pPr>
            <a:r>
              <a:rPr sz="1800" dirty="0" err="1"/>
              <a:t>Научный</a:t>
            </a:r>
            <a:r>
              <a:rPr sz="1800" dirty="0"/>
              <a:t> </a:t>
            </a:r>
            <a:r>
              <a:rPr sz="1800" dirty="0" err="1"/>
              <a:t>руководитель</a:t>
            </a:r>
            <a:r>
              <a:rPr sz="1800" dirty="0"/>
              <a:t>:</a:t>
            </a:r>
            <a:endParaRPr lang="ru-RU" sz="1800" dirty="0"/>
          </a:p>
          <a:p>
            <a:pPr algn="r">
              <a:defRPr sz="1800" b="1">
                <a:solidFill>
                  <a:srgbClr val="FFFFFF"/>
                </a:solidFill>
              </a:defRPr>
            </a:pPr>
            <a:r>
              <a:rPr lang="ru-RU" sz="1800" dirty="0"/>
              <a:t>…</a:t>
            </a:r>
            <a:endParaRPr sz="1800" dirty="0"/>
          </a:p>
        </p:txBody>
      </p:sp>
      <p:sp>
        <p:nvSpPr>
          <p:cNvPr id="53" name="Google Shape;27;p5"/>
          <p:cNvSpPr txBox="1">
            <a:spLocks noGrp="1"/>
          </p:cNvSpPr>
          <p:nvPr>
            <p:ph type="ctrTitle"/>
          </p:nvPr>
        </p:nvSpPr>
        <p:spPr>
          <a:xfrm>
            <a:off x="638596" y="2142976"/>
            <a:ext cx="6030719" cy="1006625"/>
          </a:xfrm>
          <a:prstGeom prst="rect">
            <a:avLst/>
          </a:prstGeom>
        </p:spPr>
        <p:txBody>
          <a:bodyPr anchor="t"/>
          <a:lstStyle/>
          <a:p>
            <a:pPr>
              <a:defRPr sz="2200" b="1"/>
            </a:pPr>
            <a:r>
              <a:t>Тема:</a:t>
            </a:r>
            <a:br/>
            <a:r>
              <a:rPr b="0"/>
              <a:t>…</a:t>
            </a:r>
          </a:p>
        </p:txBody>
      </p:sp>
      <p:sp>
        <p:nvSpPr>
          <p:cNvPr id="54" name="TextBox 7"/>
          <p:cNvSpPr txBox="1"/>
          <p:nvPr/>
        </p:nvSpPr>
        <p:spPr>
          <a:xfrm>
            <a:off x="227150" y="643991"/>
            <a:ext cx="7099594" cy="667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 sz="2000" b="1">
                <a:solidFill>
                  <a:srgbClr val="FFFFFF"/>
                </a:solidFill>
              </a:defRPr>
            </a:lvl1pPr>
          </a:lstStyle>
          <a:p>
            <a:r>
              <a:t>79-я Региональная научно-техническая конференция «Студенческая весна»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0" name="AutoShape 19"/>
          <p:cNvGrpSpPr/>
          <p:nvPr/>
        </p:nvGrpSpPr>
        <p:grpSpPr>
          <a:xfrm>
            <a:off x="2857487" y="1446602"/>
            <a:ext cx="4125547" cy="2143140"/>
            <a:chOff x="0" y="0"/>
            <a:chExt cx="4125545" cy="2143139"/>
          </a:xfrm>
        </p:grpSpPr>
        <p:sp>
          <p:nvSpPr>
            <p:cNvPr id="168" name="Закругленный прямоугольник"/>
            <p:cNvSpPr/>
            <p:nvPr/>
          </p:nvSpPr>
          <p:spPr>
            <a:xfrm>
              <a:off x="0" y="0"/>
              <a:ext cx="4125546" cy="2143140"/>
            </a:xfrm>
            <a:prstGeom prst="roundRect">
              <a:avLst>
                <a:gd name="adj" fmla="val 6097"/>
              </a:avLst>
            </a:prstGeom>
            <a:noFill/>
            <a:ln w="22225" cap="flat">
              <a:solidFill>
                <a:srgbClr val="FF66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1600" b="1">
                  <a:solidFill>
                    <a:srgbClr val="000000"/>
                  </a:solidFill>
                </a:defRPr>
              </a:pPr>
              <a:endParaRPr/>
            </a:p>
          </p:txBody>
        </p:sp>
        <p:sp>
          <p:nvSpPr>
            <p:cNvPr id="169" name="Спасибо за внимание!"/>
            <p:cNvSpPr txBox="1"/>
            <p:nvPr/>
          </p:nvSpPr>
          <p:spPr>
            <a:xfrm>
              <a:off x="36844" y="828466"/>
              <a:ext cx="4051857" cy="48620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sz="2800" b="1">
                  <a:solidFill>
                    <a:srgbClr val="000000"/>
                  </a:solidFill>
                </a:defRPr>
              </a:lvl1pPr>
            </a:lstStyle>
            <a:p>
              <a:r>
                <a:t>Спасибо за внимание!</a:t>
              </a:r>
            </a:p>
          </p:txBody>
        </p:sp>
      </p:grpSp>
      <p:sp>
        <p:nvSpPr>
          <p:cNvPr id="171" name="AutoShape 16"/>
          <p:cNvSpPr/>
          <p:nvPr/>
        </p:nvSpPr>
        <p:spPr>
          <a:xfrm>
            <a:off x="2321704" y="1982385"/>
            <a:ext cx="401241" cy="1062039"/>
          </a:xfrm>
          <a:prstGeom prst="roundRect">
            <a:avLst>
              <a:gd name="adj" fmla="val 16667"/>
            </a:avLst>
          </a:prstGeom>
          <a:solidFill>
            <a:srgbClr val="FF9400"/>
          </a:solidFill>
          <a:ln w="22225">
            <a:solidFill>
              <a:srgbClr val="FF6600"/>
            </a:solidFill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000000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Номер слайда 6"/>
          <p:cNvSpPr txBox="1">
            <a:spLocks noGrp="1"/>
          </p:cNvSpPr>
          <p:nvPr>
            <p:ph type="sldNum" sz="quarter" idx="2"/>
          </p:nvPr>
        </p:nvSpPr>
        <p:spPr>
          <a:xfrm>
            <a:off x="8990155" y="4966249"/>
            <a:ext cx="128446" cy="1858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/>
          </a:lstStyle>
          <a:p>
            <a:fld id="{86CB4B4D-7CA3-9044-876B-883B54F8677D}" type="slidenum">
              <a:rPr/>
              <a:t>2</a:t>
            </a:fld>
            <a:endParaRPr/>
          </a:p>
        </p:txBody>
      </p:sp>
      <p:sp>
        <p:nvSpPr>
          <p:cNvPr id="57" name="Заголовок 1"/>
          <p:cNvSpPr txBox="1">
            <a:spLocks noGrp="1"/>
          </p:cNvSpPr>
          <p:nvPr>
            <p:ph type="title"/>
          </p:nvPr>
        </p:nvSpPr>
        <p:spPr>
          <a:xfrm>
            <a:off x="115449" y="104547"/>
            <a:ext cx="7149557" cy="4407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2000" dirty="0"/>
              <a:t>Определение актуальности и проблемы исследования</a:t>
            </a:r>
            <a:endParaRPr sz="2000" dirty="0"/>
          </a:p>
        </p:txBody>
      </p:sp>
      <p:sp>
        <p:nvSpPr>
          <p:cNvPr id="58" name="AutoShape 19"/>
          <p:cNvSpPr/>
          <p:nvPr/>
        </p:nvSpPr>
        <p:spPr>
          <a:xfrm>
            <a:off x="985739" y="1437172"/>
            <a:ext cx="1319156" cy="685276"/>
          </a:xfrm>
          <a:prstGeom prst="roundRect">
            <a:avLst>
              <a:gd name="adj" fmla="val 6097"/>
            </a:avLst>
          </a:prstGeom>
          <a:ln w="22225">
            <a:solidFill>
              <a:srgbClr val="FF6600"/>
            </a:solidFill>
          </a:ln>
        </p:spPr>
        <p:txBody>
          <a:bodyPr lIns="45719" rIns="45719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59" name="AutoShape 16"/>
          <p:cNvSpPr/>
          <p:nvPr/>
        </p:nvSpPr>
        <p:spPr>
          <a:xfrm>
            <a:off x="722394" y="1570572"/>
            <a:ext cx="106221" cy="4184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6242" y="0"/>
                </a:moveTo>
                <a:lnTo>
                  <a:pt x="5358" y="0"/>
                </a:lnTo>
                <a:cubicBezTo>
                  <a:pt x="2399" y="0"/>
                  <a:pt x="0" y="609"/>
                  <a:pt x="0" y="1360"/>
                </a:cubicBezTo>
                <a:lnTo>
                  <a:pt x="0" y="20240"/>
                </a:lnTo>
                <a:cubicBezTo>
                  <a:pt x="0" y="20991"/>
                  <a:pt x="2399" y="21600"/>
                  <a:pt x="5358" y="21600"/>
                </a:cubicBezTo>
                <a:lnTo>
                  <a:pt x="16242" y="21600"/>
                </a:lnTo>
                <a:cubicBezTo>
                  <a:pt x="19201" y="21600"/>
                  <a:pt x="21600" y="20991"/>
                  <a:pt x="21600" y="20240"/>
                </a:cubicBezTo>
                <a:lnTo>
                  <a:pt x="21600" y="1360"/>
                </a:lnTo>
                <a:cubicBezTo>
                  <a:pt x="21600" y="609"/>
                  <a:pt x="19201" y="0"/>
                  <a:pt x="16242" y="0"/>
                </a:cubicBezTo>
                <a:close/>
              </a:path>
            </a:pathLst>
          </a:custGeom>
          <a:solidFill>
            <a:srgbClr val="FF9400"/>
          </a:solidFill>
          <a:ln w="22225">
            <a:solidFill>
              <a:srgbClr val="FF6600"/>
            </a:solidFill>
          </a:ln>
        </p:spPr>
        <p:txBody>
          <a:bodyPr lIns="45719" rIns="45719" anchor="ctr"/>
          <a:lstStyle/>
          <a:p>
            <a:pPr algn="ctr">
              <a:defRPr sz="12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60" name="Цель -"/>
          <p:cNvSpPr txBox="1"/>
          <p:nvPr/>
        </p:nvSpPr>
        <p:spPr>
          <a:xfrm>
            <a:off x="977923" y="1635398"/>
            <a:ext cx="683032" cy="2888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t>Цель - </a:t>
            </a:r>
          </a:p>
        </p:txBody>
      </p:sp>
      <p:sp>
        <p:nvSpPr>
          <p:cNvPr id="61" name="Задачи:"/>
          <p:cNvSpPr txBox="1"/>
          <p:nvPr/>
        </p:nvSpPr>
        <p:spPr>
          <a:xfrm>
            <a:off x="4999220" y="1635398"/>
            <a:ext cx="750489" cy="2888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t>Задачи:</a:t>
            </a:r>
          </a:p>
        </p:txBody>
      </p:sp>
      <p:sp>
        <p:nvSpPr>
          <p:cNvPr id="62" name="Атуальность -"/>
          <p:cNvSpPr txBox="1"/>
          <p:nvPr/>
        </p:nvSpPr>
        <p:spPr>
          <a:xfrm>
            <a:off x="668205" y="693147"/>
            <a:ext cx="1381145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dirty="0"/>
              <a:t>А</a:t>
            </a:r>
            <a:r>
              <a:rPr lang="ru-RU" dirty="0"/>
              <a:t>к</a:t>
            </a:r>
            <a:r>
              <a:rPr dirty="0" err="1"/>
              <a:t>туальность</a:t>
            </a:r>
            <a:r>
              <a:rPr dirty="0"/>
              <a:t> - </a:t>
            </a:r>
          </a:p>
        </p:txBody>
      </p:sp>
      <p:sp>
        <p:nvSpPr>
          <p:cNvPr id="63" name="AutoShape 19"/>
          <p:cNvSpPr/>
          <p:nvPr/>
        </p:nvSpPr>
        <p:spPr>
          <a:xfrm>
            <a:off x="4891527" y="1528933"/>
            <a:ext cx="965876" cy="501754"/>
          </a:xfrm>
          <a:prstGeom prst="roundRect">
            <a:avLst>
              <a:gd name="adj" fmla="val 6097"/>
            </a:avLst>
          </a:prstGeom>
          <a:ln w="22225">
            <a:solidFill>
              <a:srgbClr val="FF6600"/>
            </a:solidFill>
          </a:ln>
        </p:spPr>
        <p:txBody>
          <a:bodyPr lIns="45719" rIns="45719" anchor="ctr"/>
          <a:lstStyle/>
          <a:p>
            <a:pPr algn="ctr">
              <a:defRPr sz="1600" b="1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64" name="Овал"/>
          <p:cNvSpPr/>
          <p:nvPr/>
        </p:nvSpPr>
        <p:spPr>
          <a:xfrm>
            <a:off x="4941151" y="2520902"/>
            <a:ext cx="118921" cy="101696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" name="Овал"/>
          <p:cNvSpPr/>
          <p:nvPr/>
        </p:nvSpPr>
        <p:spPr>
          <a:xfrm>
            <a:off x="4941151" y="2929734"/>
            <a:ext cx="118921" cy="101696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6" name="Овал"/>
          <p:cNvSpPr/>
          <p:nvPr/>
        </p:nvSpPr>
        <p:spPr>
          <a:xfrm>
            <a:off x="4941151" y="3345724"/>
            <a:ext cx="118921" cy="101696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7" name="Овал"/>
          <p:cNvSpPr/>
          <p:nvPr/>
        </p:nvSpPr>
        <p:spPr>
          <a:xfrm>
            <a:off x="4941151" y="3832434"/>
            <a:ext cx="118921" cy="101696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8" name="Овал"/>
          <p:cNvSpPr/>
          <p:nvPr/>
        </p:nvSpPr>
        <p:spPr>
          <a:xfrm>
            <a:off x="4941151" y="4319144"/>
            <a:ext cx="118921" cy="101696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Номер слайда 6"/>
          <p:cNvSpPr txBox="1">
            <a:spLocks noGrp="1"/>
          </p:cNvSpPr>
          <p:nvPr>
            <p:ph type="sldNum" sz="quarter" idx="2"/>
          </p:nvPr>
        </p:nvSpPr>
        <p:spPr>
          <a:xfrm>
            <a:off x="8990155" y="4966249"/>
            <a:ext cx="128446" cy="1858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/>
          </a:lstStyle>
          <a:p>
            <a:fld id="{86CB4B4D-7CA3-9044-876B-883B54F8677D}" type="slidenum">
              <a:rPr/>
              <a:t>3</a:t>
            </a:fld>
            <a:endParaRPr/>
          </a:p>
        </p:txBody>
      </p:sp>
      <p:sp>
        <p:nvSpPr>
          <p:cNvPr id="73" name="Заголовок 1"/>
          <p:cNvSpPr txBox="1">
            <a:spLocks noGrp="1"/>
          </p:cNvSpPr>
          <p:nvPr>
            <p:ph type="title"/>
          </p:nvPr>
        </p:nvSpPr>
        <p:spPr>
          <a:xfrm>
            <a:off x="229749" y="115957"/>
            <a:ext cx="7149557" cy="4407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ru-RU" sz="2000" dirty="0"/>
              <a:t>Задачи исследования. Научная новизна. </a:t>
            </a:r>
            <a:br>
              <a:rPr lang="ru-RU" sz="2000" dirty="0"/>
            </a:br>
            <a:r>
              <a:rPr lang="ru-RU" sz="2000" dirty="0"/>
              <a:t>Практическая значимость</a:t>
            </a:r>
            <a:endParaRPr sz="2000" dirty="0"/>
          </a:p>
        </p:txBody>
      </p:sp>
      <p:sp>
        <p:nvSpPr>
          <p:cNvPr id="108" name="Прямоугольник: скругленные углы 24"/>
          <p:cNvSpPr/>
          <p:nvPr/>
        </p:nvSpPr>
        <p:spPr>
          <a:xfrm>
            <a:off x="5986565" y="951773"/>
            <a:ext cx="2785482" cy="910659"/>
          </a:xfrm>
          <a:prstGeom prst="roundRect">
            <a:avLst>
              <a:gd name="adj" fmla="val 16667"/>
            </a:avLst>
          </a:prstGeom>
          <a:ln w="15875">
            <a:solidFill>
              <a:srgbClr val="FF940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09" name="Прямоугольник: скругленные углы 25"/>
          <p:cNvSpPr/>
          <p:nvPr/>
        </p:nvSpPr>
        <p:spPr>
          <a:xfrm>
            <a:off x="5986565" y="2085725"/>
            <a:ext cx="2785482" cy="910659"/>
          </a:xfrm>
          <a:prstGeom prst="roundRect">
            <a:avLst>
              <a:gd name="adj" fmla="val 16667"/>
            </a:avLst>
          </a:prstGeom>
          <a:ln w="15875">
            <a:solidFill>
              <a:srgbClr val="FF940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10" name="Прямоугольник: скругленные углы 26"/>
          <p:cNvSpPr/>
          <p:nvPr/>
        </p:nvSpPr>
        <p:spPr>
          <a:xfrm>
            <a:off x="5986565" y="3268980"/>
            <a:ext cx="2785482" cy="910659"/>
          </a:xfrm>
          <a:prstGeom prst="roundRect">
            <a:avLst>
              <a:gd name="adj" fmla="val 16667"/>
            </a:avLst>
          </a:prstGeom>
          <a:ln w="15875">
            <a:solidFill>
              <a:srgbClr val="FF9400"/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Номер слайда 6"/>
          <p:cNvSpPr txBox="1">
            <a:spLocks noGrp="1"/>
          </p:cNvSpPr>
          <p:nvPr>
            <p:ph type="sldNum" sz="quarter" idx="2"/>
          </p:nvPr>
        </p:nvSpPr>
        <p:spPr>
          <a:xfrm>
            <a:off x="8990155" y="4966249"/>
            <a:ext cx="128446" cy="1858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/>
          </a:lstStyle>
          <a:p>
            <a:fld id="{86CB4B4D-7CA3-9044-876B-883B54F8677D}" type="slidenum">
              <a:rPr/>
              <a:t>4</a:t>
            </a:fld>
            <a:endParaRPr/>
          </a:p>
        </p:txBody>
      </p:sp>
      <p:sp>
        <p:nvSpPr>
          <p:cNvPr id="116" name="Заголовок 1"/>
          <p:cNvSpPr txBox="1">
            <a:spLocks noGrp="1"/>
          </p:cNvSpPr>
          <p:nvPr>
            <p:ph type="title"/>
          </p:nvPr>
        </p:nvSpPr>
        <p:spPr>
          <a:xfrm>
            <a:off x="229749" y="115957"/>
            <a:ext cx="7149557" cy="440700"/>
          </a:xfrm>
          <a:prstGeom prst="rect">
            <a:avLst/>
          </a:prstGeom>
        </p:spPr>
        <p:txBody>
          <a:bodyPr/>
          <a:lstStyle/>
          <a:p>
            <a:r>
              <a:rPr dirty="0" err="1"/>
              <a:t>Методы</a:t>
            </a:r>
            <a:r>
              <a:rPr lang="ru-RU" dirty="0"/>
              <a:t> исследования</a:t>
            </a:r>
            <a:endParaRPr dirty="0"/>
          </a:p>
        </p:txBody>
      </p:sp>
      <p:sp>
        <p:nvSpPr>
          <p:cNvPr id="117" name="TextBox 3"/>
          <p:cNvSpPr txBox="1"/>
          <p:nvPr/>
        </p:nvSpPr>
        <p:spPr>
          <a:xfrm>
            <a:off x="1493122" y="1063991"/>
            <a:ext cx="4119052" cy="307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000000"/>
                </a:solidFill>
                <a:latin typeface="NeverMind"/>
                <a:ea typeface="NeverMind"/>
                <a:cs typeface="NeverMind"/>
                <a:sym typeface="NeverMind"/>
              </a:defRPr>
            </a:lvl1pPr>
          </a:lstStyle>
          <a:p>
            <a:r>
              <a:rPr lang="ru-RU" dirty="0"/>
              <a:t>…</a:t>
            </a:r>
            <a:endParaRPr dirty="0"/>
          </a:p>
        </p:txBody>
      </p:sp>
      <p:sp>
        <p:nvSpPr>
          <p:cNvPr id="118" name="Овал 4"/>
          <p:cNvSpPr/>
          <p:nvPr/>
        </p:nvSpPr>
        <p:spPr>
          <a:xfrm>
            <a:off x="490451" y="819464"/>
            <a:ext cx="799731" cy="79639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FF94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>
            <a:lvl1pPr algn="ctr">
              <a:defRPr b="1"/>
            </a:lvl1pPr>
          </a:lstStyle>
          <a:p>
            <a:r>
              <a:t>1</a:t>
            </a:r>
          </a:p>
        </p:txBody>
      </p:sp>
      <p:sp>
        <p:nvSpPr>
          <p:cNvPr id="119" name="Овал 4"/>
          <p:cNvSpPr/>
          <p:nvPr/>
        </p:nvSpPr>
        <p:spPr>
          <a:xfrm>
            <a:off x="490451" y="2160497"/>
            <a:ext cx="799731" cy="796395"/>
          </a:xfrm>
          <a:prstGeom prst="ellipse">
            <a:avLst/>
          </a:prstGeom>
          <a:solidFill>
            <a:srgbClr val="FFFFFF"/>
          </a:solidFill>
          <a:ln w="25400">
            <a:solidFill>
              <a:srgbClr val="FF9400"/>
            </a:solidFill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>
            <a:lvl1pPr algn="ctr">
              <a:defRPr b="1"/>
            </a:lvl1pPr>
          </a:lstStyle>
          <a:p>
            <a:r>
              <a:t>2</a:t>
            </a:r>
          </a:p>
        </p:txBody>
      </p:sp>
      <p:grpSp>
        <p:nvGrpSpPr>
          <p:cNvPr id="122" name="Овал 4"/>
          <p:cNvGrpSpPr/>
          <p:nvPr/>
        </p:nvGrpSpPr>
        <p:grpSpPr>
          <a:xfrm>
            <a:off x="490451" y="3501531"/>
            <a:ext cx="799731" cy="796395"/>
            <a:chOff x="0" y="0"/>
            <a:chExt cx="799730" cy="796394"/>
          </a:xfrm>
        </p:grpSpPr>
        <p:sp>
          <p:nvSpPr>
            <p:cNvPr id="120" name="Кружок"/>
            <p:cNvSpPr/>
            <p:nvPr/>
          </p:nvSpPr>
          <p:spPr>
            <a:xfrm>
              <a:off x="-1" y="-1"/>
              <a:ext cx="799732" cy="796396"/>
            </a:xfrm>
            <a:prstGeom prst="ellipse">
              <a:avLst/>
            </a:prstGeom>
            <a:solidFill>
              <a:srgbClr val="FFFFFF"/>
            </a:solidFill>
            <a:ln w="25400" cap="flat">
              <a:solidFill>
                <a:srgbClr val="FF94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b="1"/>
              </a:pPr>
              <a:endParaRPr/>
            </a:p>
          </p:txBody>
        </p:sp>
        <p:sp>
          <p:nvSpPr>
            <p:cNvPr id="121" name="3"/>
            <p:cNvSpPr txBox="1"/>
            <p:nvPr/>
          </p:nvSpPr>
          <p:spPr>
            <a:xfrm>
              <a:off x="175538" y="253785"/>
              <a:ext cx="448653" cy="2888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/>
              </a:lvl1pPr>
            </a:lstStyle>
            <a:p>
              <a:r>
                <a:t>3</a:t>
              </a:r>
            </a:p>
          </p:txBody>
        </p:sp>
      </p:grpSp>
      <p:pic>
        <p:nvPicPr>
          <p:cNvPr id="123" name="Снимок экрана 2025-04-04 в 16.12.37.png" descr="Снимок экрана 2025-04-04 в 16.12.37.png">
            <a:hlinkClick r:id="rId3"/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88785" y="1273885"/>
            <a:ext cx="3612039" cy="2205322"/>
          </a:xfrm>
          <a:prstGeom prst="rect">
            <a:avLst/>
          </a:prstGeom>
          <a:ln w="12700">
            <a:miter lim="400000"/>
          </a:ln>
        </p:spPr>
      </p:pic>
      <p:sp>
        <p:nvSpPr>
          <p:cNvPr id="124" name="TextBox 3"/>
          <p:cNvSpPr txBox="1"/>
          <p:nvPr/>
        </p:nvSpPr>
        <p:spPr>
          <a:xfrm>
            <a:off x="1493123" y="3638108"/>
            <a:ext cx="4119051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000000"/>
                </a:solidFill>
                <a:latin typeface="NeverMind"/>
                <a:ea typeface="NeverMind"/>
                <a:cs typeface="NeverMind"/>
                <a:sym typeface="NeverMind"/>
              </a:defRPr>
            </a:lvl1pPr>
          </a:lstStyle>
          <a:p>
            <a:r>
              <a:rPr lang="ru-RU" dirty="0"/>
              <a:t>…</a:t>
            </a:r>
            <a:endParaRPr dirty="0"/>
          </a:p>
        </p:txBody>
      </p:sp>
      <p:sp>
        <p:nvSpPr>
          <p:cNvPr id="125" name="TextBox 3"/>
          <p:cNvSpPr txBox="1"/>
          <p:nvPr/>
        </p:nvSpPr>
        <p:spPr>
          <a:xfrm>
            <a:off x="1493123" y="2418080"/>
            <a:ext cx="4119051" cy="307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000000"/>
                </a:solidFill>
                <a:latin typeface="NeverMind"/>
                <a:ea typeface="NeverMind"/>
                <a:cs typeface="NeverMind"/>
                <a:sym typeface="NeverMind"/>
              </a:defRPr>
            </a:lvl1pPr>
          </a:lstStyle>
          <a:p>
            <a:r>
              <a:rPr lang="ru-RU" dirty="0"/>
              <a:t>…</a:t>
            </a:r>
            <a:endParaRPr dirty="0"/>
          </a:p>
        </p:txBody>
      </p:sp>
      <p:sp>
        <p:nvSpPr>
          <p:cNvPr id="2" name="TextBox 3">
            <a:extLst>
              <a:ext uri="{FF2B5EF4-FFF2-40B4-BE49-F238E27FC236}">
                <a16:creationId xmlns:a16="http://schemas.microsoft.com/office/drawing/2014/main" id="{22653960-BB02-3A50-BA50-439BAB7842D0}"/>
              </a:ext>
            </a:extLst>
          </p:cNvPr>
          <p:cNvSpPr txBox="1"/>
          <p:nvPr/>
        </p:nvSpPr>
        <p:spPr>
          <a:xfrm>
            <a:off x="3476679" y="730681"/>
            <a:ext cx="2190642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solidFill>
                  <a:srgbClr val="000000"/>
                </a:solidFill>
                <a:latin typeface="NeverMind"/>
                <a:ea typeface="NeverMind"/>
                <a:cs typeface="NeverMind"/>
                <a:sym typeface="NeverMind"/>
              </a:defRPr>
            </a:lvl1pPr>
          </a:lstStyle>
          <a:p>
            <a:pPr algn="ctr"/>
            <a:r>
              <a:rPr lang="ru-RU" dirty="0">
                <a:solidFill>
                  <a:schemeClr val="tx2"/>
                </a:solidFill>
              </a:rPr>
              <a:t>Шаблон и наполнение меняются по Вашему усмотрению</a:t>
            </a:r>
            <a:endParaRPr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Номер слайда 6"/>
          <p:cNvSpPr txBox="1">
            <a:spLocks noGrp="1"/>
          </p:cNvSpPr>
          <p:nvPr>
            <p:ph type="sldNum" sz="quarter" idx="2"/>
          </p:nvPr>
        </p:nvSpPr>
        <p:spPr>
          <a:xfrm>
            <a:off x="8990155" y="4966249"/>
            <a:ext cx="128445" cy="1858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/>
          </a:lstStyle>
          <a:p>
            <a:fld id="{86CB4B4D-7CA3-9044-876B-883B54F8677D}" type="slidenum">
              <a:rPr/>
              <a:t>5</a:t>
            </a:fld>
            <a:endParaRPr/>
          </a:p>
        </p:txBody>
      </p:sp>
      <p:sp>
        <p:nvSpPr>
          <p:cNvPr id="130" name="Заголовок 1"/>
          <p:cNvSpPr txBox="1">
            <a:spLocks noGrp="1"/>
          </p:cNvSpPr>
          <p:nvPr>
            <p:ph type="title"/>
          </p:nvPr>
        </p:nvSpPr>
        <p:spPr>
          <a:xfrm>
            <a:off x="229749" y="115956"/>
            <a:ext cx="7149557" cy="440701"/>
          </a:xfrm>
          <a:prstGeom prst="rect">
            <a:avLst/>
          </a:prstGeom>
        </p:spPr>
        <p:txBody>
          <a:bodyPr/>
          <a:lstStyle/>
          <a:p>
            <a:r>
              <a:rPr dirty="0"/>
              <a:t>Методы. </a:t>
            </a:r>
            <a:r>
              <a:rPr lang="ru-RU" i="1" dirty="0">
                <a:solidFill>
                  <a:schemeClr val="tx2"/>
                </a:solidFill>
              </a:rPr>
              <a:t>(Пример) </a:t>
            </a:r>
            <a:r>
              <a:rPr dirty="0" err="1"/>
              <a:t>Сравнительный</a:t>
            </a:r>
            <a:r>
              <a:rPr dirty="0"/>
              <a:t> </a:t>
            </a:r>
            <a:r>
              <a:rPr dirty="0" err="1"/>
              <a:t>анализ</a:t>
            </a:r>
            <a:endParaRPr dirty="0"/>
          </a:p>
        </p:txBody>
      </p:sp>
      <p:pic>
        <p:nvPicPr>
          <p:cNvPr id="131" name="Снимок экрана 2025-04-04 в 16.19.47.png" descr="Снимок экрана 2025-04-04 в 16.19.4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08" y="2603214"/>
            <a:ext cx="5249218" cy="2213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32" name="Снимок экрана 2025-04-04 в 16.20.31.png" descr="Снимок экрана 2025-04-04 в 16.20.3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835" y="635846"/>
            <a:ext cx="4226483" cy="1888180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271E7A36-E3C3-947D-323F-E390E4784A4A}"/>
              </a:ext>
            </a:extLst>
          </p:cNvPr>
          <p:cNvSpPr txBox="1"/>
          <p:nvPr/>
        </p:nvSpPr>
        <p:spPr>
          <a:xfrm>
            <a:off x="2581193" y="1039104"/>
            <a:ext cx="2190642" cy="73866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lvl1pPr>
              <a:defRPr>
                <a:solidFill>
                  <a:srgbClr val="000000"/>
                </a:solidFill>
                <a:latin typeface="NeverMind"/>
                <a:ea typeface="NeverMind"/>
                <a:cs typeface="NeverMind"/>
                <a:sym typeface="NeverMind"/>
              </a:defRPr>
            </a:lvl1pPr>
          </a:lstStyle>
          <a:p>
            <a:pPr algn="ctr"/>
            <a:r>
              <a:rPr lang="ru-RU" dirty="0">
                <a:solidFill>
                  <a:schemeClr val="tx2"/>
                </a:solidFill>
              </a:rPr>
              <a:t>Шаблон и наполнение меняются по Вашему усмотрению</a:t>
            </a:r>
            <a:endParaRPr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Номер слайда 6"/>
          <p:cNvSpPr txBox="1">
            <a:spLocks noGrp="1"/>
          </p:cNvSpPr>
          <p:nvPr>
            <p:ph type="sldNum" sz="quarter" idx="2"/>
          </p:nvPr>
        </p:nvSpPr>
        <p:spPr>
          <a:xfrm>
            <a:off x="8990155" y="4966249"/>
            <a:ext cx="128445" cy="1858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/>
          </a:lstStyle>
          <a:p>
            <a:fld id="{86CB4B4D-7CA3-9044-876B-883B54F8677D}" type="slidenum">
              <a:rPr/>
              <a:t>6</a:t>
            </a:fld>
            <a:endParaRPr/>
          </a:p>
        </p:txBody>
      </p:sp>
      <p:sp>
        <p:nvSpPr>
          <p:cNvPr id="137" name="Заголовок 1"/>
          <p:cNvSpPr txBox="1">
            <a:spLocks noGrp="1"/>
          </p:cNvSpPr>
          <p:nvPr>
            <p:ph type="title"/>
          </p:nvPr>
        </p:nvSpPr>
        <p:spPr>
          <a:xfrm>
            <a:off x="229749" y="115956"/>
            <a:ext cx="7149557" cy="440701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ru-RU" dirty="0"/>
              <a:t>Разработка модели … Разработка методики … </a:t>
            </a:r>
            <a:r>
              <a:rPr lang="ru-RU" i="1" dirty="0">
                <a:solidFill>
                  <a:schemeClr val="tx2"/>
                </a:solidFill>
              </a:rPr>
              <a:t>(Пример названия слайда) </a:t>
            </a:r>
            <a:endParaRPr i="1" dirty="0">
              <a:solidFill>
                <a:schemeClr val="tx2"/>
              </a:solidFill>
            </a:endParaRPr>
          </a:p>
        </p:txBody>
      </p:sp>
      <p:sp>
        <p:nvSpPr>
          <p:cNvPr id="138" name="По итогам опроса были получены следующие данный"/>
          <p:cNvSpPr txBox="1"/>
          <p:nvPr/>
        </p:nvSpPr>
        <p:spPr>
          <a:xfrm>
            <a:off x="145682" y="838068"/>
            <a:ext cx="4627227" cy="3077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/>
          <a:p>
            <a:r>
              <a:rPr dirty="0" err="1"/>
              <a:t>По</a:t>
            </a:r>
            <a:r>
              <a:rPr dirty="0"/>
              <a:t> </a:t>
            </a:r>
            <a:r>
              <a:rPr dirty="0" err="1"/>
              <a:t>итогам</a:t>
            </a:r>
            <a:r>
              <a:rPr dirty="0"/>
              <a:t> </a:t>
            </a:r>
            <a:r>
              <a:rPr dirty="0" err="1"/>
              <a:t>опроса</a:t>
            </a:r>
            <a:r>
              <a:rPr dirty="0"/>
              <a:t> </a:t>
            </a:r>
            <a:r>
              <a:rPr dirty="0" err="1"/>
              <a:t>были</a:t>
            </a:r>
            <a:r>
              <a:rPr dirty="0"/>
              <a:t> </a:t>
            </a:r>
            <a:r>
              <a:rPr dirty="0" err="1"/>
              <a:t>получены</a:t>
            </a:r>
            <a:r>
              <a:rPr dirty="0"/>
              <a:t> </a:t>
            </a:r>
            <a:r>
              <a:rPr dirty="0" err="1"/>
              <a:t>следующие</a:t>
            </a:r>
            <a:r>
              <a:rPr dirty="0"/>
              <a:t> </a:t>
            </a:r>
            <a:r>
              <a:rPr dirty="0" err="1"/>
              <a:t>данны</a:t>
            </a:r>
            <a:r>
              <a:rPr lang="ru-RU" dirty="0"/>
              <a:t>е</a:t>
            </a:r>
            <a:endParaRPr dirty="0"/>
          </a:p>
        </p:txBody>
      </p:sp>
      <p:pic>
        <p:nvPicPr>
          <p:cNvPr id="139" name="Снимок экрана 2025-04-04 в 16.19.47.png" descr="Снимок экрана 2025-04-04 в 16.19.4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08" y="2603214"/>
            <a:ext cx="5249218" cy="2213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0" name="Снимок экрана 2025-04-04 в 16.20.31.png" descr="Снимок экрана 2025-04-04 в 16.20.3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835" y="635846"/>
            <a:ext cx="4226483" cy="188818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Номер слайда 6"/>
          <p:cNvSpPr txBox="1">
            <a:spLocks noGrp="1"/>
          </p:cNvSpPr>
          <p:nvPr>
            <p:ph type="sldNum" sz="quarter" idx="2"/>
          </p:nvPr>
        </p:nvSpPr>
        <p:spPr>
          <a:xfrm>
            <a:off x="8990155" y="4966249"/>
            <a:ext cx="128445" cy="1858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/>
          </a:lstStyle>
          <a:p>
            <a:fld id="{86CB4B4D-7CA3-9044-876B-883B54F8677D}" type="slidenum">
              <a:rPr/>
              <a:t>7</a:t>
            </a:fld>
            <a:endParaRPr/>
          </a:p>
        </p:txBody>
      </p:sp>
      <p:sp>
        <p:nvSpPr>
          <p:cNvPr id="145" name="Заголовок 1"/>
          <p:cNvSpPr txBox="1">
            <a:spLocks noGrp="1"/>
          </p:cNvSpPr>
          <p:nvPr>
            <p:ph type="title"/>
          </p:nvPr>
        </p:nvSpPr>
        <p:spPr>
          <a:xfrm>
            <a:off x="229749" y="115956"/>
            <a:ext cx="7149557" cy="440701"/>
          </a:xfrm>
          <a:prstGeom prst="rect">
            <a:avLst/>
          </a:prstGeom>
        </p:spPr>
        <p:txBody>
          <a:bodyPr/>
          <a:lstStyle/>
          <a:p>
            <a:r>
              <a:t>Методы. Математическая модель</a:t>
            </a:r>
          </a:p>
        </p:txBody>
      </p:sp>
      <p:pic>
        <p:nvPicPr>
          <p:cNvPr id="146" name="Снимок экрана 2025-04-04 в 16.19.47.png" descr="Снимок экрана 2025-04-04 в 16.19.47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708" y="2603214"/>
            <a:ext cx="5249218" cy="2213185"/>
          </a:xfrm>
          <a:prstGeom prst="rect">
            <a:avLst/>
          </a:prstGeom>
          <a:ln w="12700">
            <a:miter lim="400000"/>
          </a:ln>
        </p:spPr>
      </p:pic>
      <p:pic>
        <p:nvPicPr>
          <p:cNvPr id="147" name="Снимок экрана 2025-04-04 в 16.20.31.png" descr="Снимок экрана 2025-04-04 в 16.20.31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835" y="635846"/>
            <a:ext cx="4226483" cy="188818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Номер слайда 6"/>
          <p:cNvSpPr txBox="1">
            <a:spLocks noGrp="1"/>
          </p:cNvSpPr>
          <p:nvPr>
            <p:ph type="sldNum" sz="quarter" idx="2"/>
          </p:nvPr>
        </p:nvSpPr>
        <p:spPr>
          <a:xfrm>
            <a:off x="8990155" y="4966249"/>
            <a:ext cx="128446" cy="1858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/>
          </a:lstStyle>
          <a:p>
            <a:fld id="{86CB4B4D-7CA3-9044-876B-883B54F8677D}" type="slidenum">
              <a:rPr/>
              <a:t>8</a:t>
            </a:fld>
            <a:endParaRPr/>
          </a:p>
        </p:txBody>
      </p:sp>
      <p:sp>
        <p:nvSpPr>
          <p:cNvPr id="152" name="Заголовок 1"/>
          <p:cNvSpPr txBox="1">
            <a:spLocks noGrp="1"/>
          </p:cNvSpPr>
          <p:nvPr>
            <p:ph type="title"/>
          </p:nvPr>
        </p:nvSpPr>
        <p:spPr>
          <a:xfrm>
            <a:off x="229749" y="115957"/>
            <a:ext cx="7149557" cy="440700"/>
          </a:xfrm>
          <a:prstGeom prst="rect">
            <a:avLst/>
          </a:prstGeom>
        </p:spPr>
        <p:txBody>
          <a:bodyPr/>
          <a:lstStyle/>
          <a:p>
            <a:r>
              <a:t>Результаты исследования</a:t>
            </a:r>
          </a:p>
        </p:txBody>
      </p:sp>
      <p:sp>
        <p:nvSpPr>
          <p:cNvPr id="154" name="Овал"/>
          <p:cNvSpPr/>
          <p:nvPr/>
        </p:nvSpPr>
        <p:spPr>
          <a:xfrm>
            <a:off x="240300" y="1123224"/>
            <a:ext cx="118920" cy="101696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5" name="Овал"/>
          <p:cNvSpPr/>
          <p:nvPr/>
        </p:nvSpPr>
        <p:spPr>
          <a:xfrm>
            <a:off x="240300" y="1377224"/>
            <a:ext cx="118920" cy="101696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6" name="Овал"/>
          <p:cNvSpPr/>
          <p:nvPr/>
        </p:nvSpPr>
        <p:spPr>
          <a:xfrm>
            <a:off x="240300" y="1631224"/>
            <a:ext cx="118920" cy="101696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7" name="Овал"/>
          <p:cNvSpPr/>
          <p:nvPr/>
        </p:nvSpPr>
        <p:spPr>
          <a:xfrm>
            <a:off x="240300" y="1885224"/>
            <a:ext cx="118920" cy="101696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</p:spPr>
        <p:txBody>
          <a:bodyPr lIns="45719" rIns="45719" anchor="ctr"/>
          <a:lstStyle/>
          <a:p>
            <a:pPr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8" name="м"/>
          <p:cNvSpPr/>
          <p:nvPr/>
        </p:nvSpPr>
        <p:spPr>
          <a:xfrm>
            <a:off x="240300" y="2139224"/>
            <a:ext cx="118920" cy="101696"/>
          </a:xfrm>
          <a:prstGeom prst="ellipse">
            <a:avLst/>
          </a:prstGeom>
          <a:solidFill>
            <a:srgbClr val="FF9300"/>
          </a:solidFill>
          <a:ln>
            <a:solidFill>
              <a:srgbClr val="FF9300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dirty="0"/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Номер слайда 6"/>
          <p:cNvSpPr txBox="1">
            <a:spLocks noGrp="1"/>
          </p:cNvSpPr>
          <p:nvPr>
            <p:ph type="sldNum" sz="quarter" idx="2"/>
          </p:nvPr>
        </p:nvSpPr>
        <p:spPr>
          <a:xfrm>
            <a:off x="8990155" y="4966249"/>
            <a:ext cx="128446" cy="1858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>
            <a:lvl1pPr algn="r"/>
          </a:lstStyle>
          <a:p>
            <a:fld id="{86CB4B4D-7CA3-9044-876B-883B54F8677D}" type="slidenum">
              <a:rPr/>
              <a:t>9</a:t>
            </a:fld>
            <a:endParaRPr/>
          </a:p>
        </p:txBody>
      </p:sp>
      <p:sp>
        <p:nvSpPr>
          <p:cNvPr id="164" name="Заголовок 1"/>
          <p:cNvSpPr txBox="1">
            <a:spLocks noGrp="1"/>
          </p:cNvSpPr>
          <p:nvPr>
            <p:ph type="title"/>
          </p:nvPr>
        </p:nvSpPr>
        <p:spPr>
          <a:xfrm>
            <a:off x="229749" y="115957"/>
            <a:ext cx="7149557" cy="440700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Выводы. Апробация работы</a:t>
            </a:r>
            <a:endParaRPr dirty="0"/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White">
  <a:themeElements>
    <a:clrScheme name="White">
      <a:dk1>
        <a:srgbClr val="5E5E5E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Helvetica"/>
        <a:ea typeface="Helvetica"/>
        <a:cs typeface="Helvetica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j-lt"/>
            <a:ea typeface="+mj-ea"/>
            <a:cs typeface="+mj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332</Words>
  <Application>Microsoft Office PowerPoint</Application>
  <PresentationFormat>Экран (16:9)</PresentationFormat>
  <Paragraphs>44</Paragraphs>
  <Slides>10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2" baseType="lpstr">
      <vt:lpstr>Arial</vt:lpstr>
      <vt:lpstr>White</vt:lpstr>
      <vt:lpstr>Тема: …</vt:lpstr>
      <vt:lpstr>Определение актуальности и проблемы исследования</vt:lpstr>
      <vt:lpstr>Задачи исследования. Научная новизна.  Практическая значимость</vt:lpstr>
      <vt:lpstr>Методы исследования</vt:lpstr>
      <vt:lpstr>Методы. (Пример) Сравнительный анализ</vt:lpstr>
      <vt:lpstr>Разработка модели … Разработка методики … (Пример названия слайда) </vt:lpstr>
      <vt:lpstr>Методы. Математическая модель</vt:lpstr>
      <vt:lpstr>Результаты исследования</vt:lpstr>
      <vt:lpstr>Выводы. Апробация работы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Анастасия Петрушевская</dc:creator>
  <cp:lastModifiedBy>Анастасия Петрушевская</cp:lastModifiedBy>
  <cp:revision>2</cp:revision>
  <dcterms:modified xsi:type="dcterms:W3CDTF">2025-04-04T14:31:25Z</dcterms:modified>
</cp:coreProperties>
</file>