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 bookmarkIdSeed="2">
  <p:sldMasterIdLst>
    <p:sldMasterId id="2147483651" r:id="rId1"/>
  </p:sldMasterIdLst>
  <p:notesMasterIdLst>
    <p:notesMasterId r:id="rId10"/>
  </p:notesMasterIdLst>
  <p:sldIdLst>
    <p:sldId id="256" r:id="rId2"/>
    <p:sldId id="801" r:id="rId3"/>
    <p:sldId id="474" r:id="rId4"/>
    <p:sldId id="806" r:id="rId5"/>
    <p:sldId id="802" r:id="rId6"/>
    <p:sldId id="803" r:id="rId7"/>
    <p:sldId id="804" r:id="rId8"/>
    <p:sldId id="380" r:id="rId9"/>
  </p:sldIdLst>
  <p:sldSz cx="9144000" cy="5143500" type="screen16x9"/>
  <p:notesSz cx="6797675" cy="987266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400"/>
    <a:srgbClr val="FFD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506" autoAdjust="0"/>
  </p:normalViewPr>
  <p:slideViewPr>
    <p:cSldViewPr snapToGrid="0">
      <p:cViewPr varScale="1">
        <p:scale>
          <a:sx n="77" d="100"/>
          <a:sy n="77" d="100"/>
        </p:scale>
        <p:origin x="54" y="10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c4718ee165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gc4718ee165_0_36:notes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3FF7B-5BEF-6BF5-D7B6-103DDA1AF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2DBA44E2-C229-A836-FE4B-870172B16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C85830C0-4E76-5E90-3F3B-F1DAE40966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ru-RU" dirty="0"/>
              <a:t>Указываются</a:t>
            </a:r>
            <a:r>
              <a:rPr lang="ru-RU" baseline="0" dirty="0"/>
              <a:t> задачи проекта/разработки, в обязательном порядке с привязкой к потенциальным потребителям. Что планировалось создать и какие проблемы потребителей должен решать результат проекта.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A65A24B-FCFF-B67B-17AA-347261F504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7F71B4-7D4F-48E3-928E-54B40767E3E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655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ru-RU" dirty="0"/>
              <a:t>Указываются</a:t>
            </a:r>
            <a:r>
              <a:rPr lang="ru-RU" baseline="0" dirty="0"/>
              <a:t> задачи проекта/разработки, в обязательном порядке с привязкой к потенциальным потребителям. Что планировалось создать и какие проблемы потребителей должен решать результат проекта.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7F71B4-7D4F-48E3-928E-54B40767E3E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119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93BF6-335D-859F-C0E2-D064DB348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65F14FE8-E785-CF31-F206-618A4111EB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2638E8F8-7C25-3EFE-954B-03D5749006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ru-RU" dirty="0"/>
              <a:t>Указываются</a:t>
            </a:r>
            <a:r>
              <a:rPr lang="ru-RU" baseline="0" dirty="0"/>
              <a:t> задачи проекта/разработки, в обязательном порядке с привязкой к потенциальным потребителям. Что планировалось создать и какие проблемы потребителей должен решать результат проекта.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141D3C2-0E7C-53FF-5E3C-5A2B09E7FC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7F71B4-7D4F-48E3-928E-54B40767E3E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18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C81A2-77CC-6165-A509-0050AE862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BF51A37D-CB53-EB30-DDC8-DD1BD706D4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141423F3-C65C-ED16-F27D-89F2380DAA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ru-RU" dirty="0"/>
              <a:t>Указываются</a:t>
            </a:r>
            <a:r>
              <a:rPr lang="ru-RU" baseline="0" dirty="0"/>
              <a:t> задачи проекта/разработки, в обязательном порядке с привязкой к потенциальным потребителям. Что планировалось создать и какие проблемы потребителей должен решать результат проекта.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B2DD534-0180-EE12-88FC-5316CE83BE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7F71B4-7D4F-48E3-928E-54B40767E3E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22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B25FB9-7DEB-1B9C-DB2D-8F4D0DD52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6C4CC40-BDB0-8BB1-4CFE-E3402A6943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27E7A4F8-7047-6B84-EEE1-74646C4051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ru-RU" dirty="0"/>
              <a:t>Указываются</a:t>
            </a:r>
            <a:r>
              <a:rPr lang="ru-RU" baseline="0" dirty="0"/>
              <a:t> задачи проекта/разработки, в обязательном порядке с привязкой к потенциальным потребителям. Что планировалось создать и какие проблемы потребителей должен решать результат проекта.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1F2E1C3-D702-3FDD-B892-599DFB8A60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7F71B4-7D4F-48E3-928E-54B40767E3EA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2244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D2BBC-1F8D-E2B3-59D0-9568A47EF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EFC5A011-A13E-9EA3-71EF-D1F0541A8A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C757CAD9-C04D-E997-11FA-0826DAF1F7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ru-RU" dirty="0"/>
              <a:t>Указываются</a:t>
            </a:r>
            <a:r>
              <a:rPr lang="ru-RU" baseline="0" dirty="0"/>
              <a:t> задачи проекта/разработки, в обязательном порядке с привязкой к потенциальным потребителям. Что планировалось создать и какие проблемы потребителей должен решать результат проекта.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A57761B-3145-577A-1C66-227793FFC1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7F71B4-7D4F-48E3-928E-54B40767E3EA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7291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7F71B4-7D4F-48E3-928E-54B40767E3EA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472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range" type="tx">
  <p:cSld name="TITLE_AND_BODY">
    <p:bg>
      <p:bgPr>
        <a:gradFill>
          <a:gsLst>
            <a:gs pos="0">
              <a:srgbClr val="F67F00"/>
            </a:gs>
            <a:gs pos="100000">
              <a:srgbClr val="FFAE3B"/>
            </a:gs>
          </a:gsLst>
          <a:lin ang="7465411" scaled="0"/>
        </a:gra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 t="59" b="59"/>
          <a:stretch/>
        </p:blipFill>
        <p:spPr>
          <a:xfrm>
            <a:off x="333137" y="1118462"/>
            <a:ext cx="11934523" cy="444507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title"/>
          </p:nvPr>
        </p:nvSpPr>
        <p:spPr>
          <a:xfrm>
            <a:off x="448925" y="118500"/>
            <a:ext cx="5631300" cy="13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Arial"/>
              <a:buNone/>
              <a:defRPr sz="4200" b="0">
                <a:solidFill>
                  <a:srgbClr val="FFFFFF"/>
                </a:solidFill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body" idx="1"/>
          </p:nvPr>
        </p:nvSpPr>
        <p:spPr>
          <a:xfrm>
            <a:off x="448922" y="1840706"/>
            <a:ext cx="78105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None/>
              <a:defRPr/>
            </a:lvl9pPr>
          </a:lstStyle>
          <a:p>
            <a:endParaRPr/>
          </a:p>
        </p:txBody>
      </p:sp>
      <p:pic>
        <p:nvPicPr>
          <p:cNvPr id="15" name="Google Shape;15;p2" descr="Imag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72071" y="359811"/>
            <a:ext cx="1637378" cy="421928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887250" y="4961731"/>
            <a:ext cx="256750" cy="143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4363668" y="4321968"/>
            <a:ext cx="206100" cy="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5;p6">
            <a:extLst>
              <a:ext uri="{FF2B5EF4-FFF2-40B4-BE49-F238E27FC236}">
                <a16:creationId xmlns:a16="http://schemas.microsoft.com/office/drawing/2014/main" id="{2A4D3F57-2AA2-1159-6548-F6FEC429FBF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704250" y="4822031"/>
            <a:ext cx="206100" cy="145575"/>
          </a:xfrm>
          <a:prstGeom prst="rect">
            <a:avLst/>
          </a:prstGeom>
        </p:spPr>
        <p:txBody>
          <a:bodyPr spcFirstLastPara="1" wrap="square" lIns="19025" tIns="19025" rIns="19025" bIns="19025" anchor="t" anchorCtr="0">
            <a:noAutofit/>
          </a:bodyPr>
          <a:lstStyle/>
          <a:p>
            <a:pPr algn="r"/>
            <a:fld id="{00000000-1234-1234-1234-123412341234}" type="slidenum">
              <a:rPr lang="ru" smtClean="0"/>
              <a:pPr algn="r"/>
              <a:t>‹#›</a:t>
            </a:fld>
            <a:endParaRPr lang="ru" sz="105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400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10287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485900"/>
            <a:ext cx="8229600" cy="2914650"/>
          </a:xfrm>
          <a:prstGeom prst="rect">
            <a:avLst/>
          </a:prstGeo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79200-169D-4667-9812-636C90C1C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3575020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6">
            <a:alphaModFix/>
          </a:blip>
          <a:srcRect t="59" b="59"/>
          <a:stretch/>
        </p:blipFill>
        <p:spPr>
          <a:xfrm>
            <a:off x="333137" y="1118462"/>
            <a:ext cx="11934523" cy="444507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442928" y="337700"/>
            <a:ext cx="6256200" cy="4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sz="2100" b="1" i="0" u="none" strike="noStrike" cap="non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sz="2100" b="1" i="0" u="none" strike="noStrike" cap="non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sz="2100" b="1" i="0" u="none" strike="noStrike" cap="non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sz="2100" b="1" i="0" u="none" strike="noStrike" cap="non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sz="2100" b="1" i="0" u="none" strike="noStrike" cap="non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sz="2100" b="1" i="0" u="none" strike="noStrike" cap="non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sz="2100" b="1" i="0" u="none" strike="noStrike" cap="non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sz="2100" b="1" i="0" u="none" strike="noStrike" cap="non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8" name="Google Shape;8;p1" descr="Image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448904" y="39437"/>
            <a:ext cx="1635792" cy="42152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1"/>
          <p:cNvSpPr txBox="1">
            <a:spLocks noGrp="1"/>
          </p:cNvSpPr>
          <p:nvPr>
            <p:ph type="body" idx="1"/>
          </p:nvPr>
        </p:nvSpPr>
        <p:spPr>
          <a:xfrm>
            <a:off x="439845" y="1066280"/>
            <a:ext cx="8264400" cy="375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lvl1pPr marL="457200" marR="0" lvl="0" indent="-228600" algn="l" rtl="0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174900" y="4822031"/>
            <a:ext cx="206100" cy="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lvl1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1pPr>
            <a:lvl2pPr marL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2pPr>
            <a:lvl3pPr marL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3pPr>
            <a:lvl4pPr marL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4pPr>
            <a:lvl5pPr marL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5pPr>
            <a:lvl6pPr marL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6pPr>
            <a:lvl7pPr marL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7pPr>
            <a:lvl8pPr marL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8pPr>
            <a:lvl9pPr marL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3" r:id="rId3"/>
    <p:sldLayoutId id="2147483655" r:id="rId4"/>
  </p:sldLayoutIdLst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334622" y="4330813"/>
            <a:ext cx="7810500" cy="446400"/>
          </a:xfrm>
          <a:prstGeom prst="rect">
            <a:avLst/>
          </a:prstGeom>
        </p:spPr>
        <p:txBody>
          <a:bodyPr spcFirstLastPara="1" wrap="square" lIns="19025" tIns="19025" rIns="19025" bIns="190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XX.XX.202</a:t>
            </a:r>
            <a:r>
              <a:rPr lang="ru-RU" sz="1800" dirty="0"/>
              <a:t>5</a:t>
            </a:r>
            <a:endParaRPr sz="1800" dirty="0"/>
          </a:p>
        </p:txBody>
      </p:sp>
      <p:sp>
        <p:nvSpPr>
          <p:cNvPr id="4" name="Google Shape;28;p5"/>
          <p:cNvSpPr txBox="1">
            <a:spLocks/>
          </p:cNvSpPr>
          <p:nvPr/>
        </p:nvSpPr>
        <p:spPr>
          <a:xfrm>
            <a:off x="998878" y="3884413"/>
            <a:ext cx="78105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r"/>
            <a:r>
              <a:rPr lang="ru-RU" sz="1800" b="1" dirty="0"/>
              <a:t>Выполнил: </a:t>
            </a:r>
          </a:p>
          <a:p>
            <a:pPr marL="0" indent="0" algn="r"/>
            <a:endParaRPr lang="ru-RU" sz="1800" b="1" dirty="0"/>
          </a:p>
          <a:p>
            <a:pPr marL="0" indent="0" algn="r"/>
            <a:r>
              <a:rPr lang="ru-RU" sz="1800" b="1" dirty="0"/>
              <a:t>Научный руководитель:</a:t>
            </a:r>
            <a:endParaRPr lang="en-US" sz="1600" b="1" dirty="0"/>
          </a:p>
        </p:txBody>
      </p:sp>
      <p:sp>
        <p:nvSpPr>
          <p:cNvPr id="6" name="Google Shape;27;p5">
            <a:extLst>
              <a:ext uri="{FF2B5EF4-FFF2-40B4-BE49-F238E27FC236}">
                <a16:creationId xmlns:a16="http://schemas.microsoft.com/office/drawing/2014/main" id="{F7670E48-43B5-7715-718E-69D0AE8D1B9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8597" y="2142977"/>
            <a:ext cx="6030717" cy="1006624"/>
          </a:xfrm>
          <a:prstGeom prst="rect">
            <a:avLst/>
          </a:prstGeom>
        </p:spPr>
        <p:txBody>
          <a:bodyPr spcFirstLastPara="1" wrap="square" lIns="19025" tIns="19025" rIns="19025" bIns="19025" anchor="t" anchorCtr="0">
            <a:noAutofit/>
          </a:bodyPr>
          <a:lstStyle/>
          <a:p>
            <a:r>
              <a:rPr lang="ru-RU" sz="2200" b="1" dirty="0"/>
              <a:t>Тема:</a:t>
            </a:r>
            <a:br>
              <a:rPr lang="en-US" sz="2200" b="1" dirty="0"/>
            </a:br>
            <a:r>
              <a:rPr lang="ru-RU" sz="2200" dirty="0"/>
              <a:t>…</a:t>
            </a:r>
            <a:endParaRPr sz="22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A9AF19-29B8-1764-C11C-103B7F028306}"/>
              </a:ext>
            </a:extLst>
          </p:cNvPr>
          <p:cNvSpPr txBox="1"/>
          <p:nvPr/>
        </p:nvSpPr>
        <p:spPr>
          <a:xfrm>
            <a:off x="181430" y="643991"/>
            <a:ext cx="71910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FFFF"/>
                </a:solidFill>
              </a:rPr>
              <a:t>Конкурс </a:t>
            </a:r>
            <a:r>
              <a:rPr lang="ru-RU" sz="2000" b="1" dirty="0" err="1">
                <a:solidFill>
                  <a:srgbClr val="FFFFFF"/>
                </a:solidFill>
              </a:rPr>
              <a:t>cтуденческих</a:t>
            </a:r>
            <a:r>
              <a:rPr lang="ru-RU" sz="2000" b="1" dirty="0">
                <a:solidFill>
                  <a:srgbClr val="FFFFFF"/>
                </a:solidFill>
              </a:rPr>
              <a:t> научных работ СПбГУТ</a:t>
            </a:r>
          </a:p>
          <a:p>
            <a:r>
              <a:rPr lang="ru-RU" sz="2000" b="1" dirty="0">
                <a:solidFill>
                  <a:srgbClr val="FFFFFF"/>
                </a:solidFill>
              </a:rPr>
              <a:t>Направление «</a:t>
            </a:r>
            <a:r>
              <a:rPr lang="ru-RU" sz="2000" b="1" dirty="0" err="1">
                <a:solidFill>
                  <a:srgbClr val="FFFFFF"/>
                </a:solidFill>
              </a:rPr>
              <a:t>Bonch.Tech</a:t>
            </a:r>
            <a:r>
              <a:rPr lang="ru-RU" sz="2000" b="1" dirty="0">
                <a:solidFill>
                  <a:srgbClr val="FFFFFF"/>
                </a:solidFill>
              </a:rPr>
              <a:t> - 2025»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F712E-9096-12DE-5390-5485478DD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26892449-F313-9478-B2D8-BE8D72633D5D}"/>
              </a:ext>
            </a:extLst>
          </p:cNvPr>
          <p:cNvSpPr/>
          <p:nvPr/>
        </p:nvSpPr>
        <p:spPr>
          <a:xfrm>
            <a:off x="1385646" y="951570"/>
            <a:ext cx="6268685" cy="369691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3" name="Номер слайда 6">
            <a:extLst>
              <a:ext uri="{FF2B5EF4-FFF2-40B4-BE49-F238E27FC236}">
                <a16:creationId xmlns:a16="http://schemas.microsoft.com/office/drawing/2014/main" id="{3AF18ACB-1F72-188F-8344-E7295BCFFA23}"/>
              </a:ext>
            </a:extLst>
          </p:cNvPr>
          <p:cNvSpPr txBox="1">
            <a:spLocks/>
          </p:cNvSpPr>
          <p:nvPr/>
        </p:nvSpPr>
        <p:spPr>
          <a:xfrm>
            <a:off x="8912500" y="4966250"/>
            <a:ext cx="206100" cy="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53D79200-169D-4667-9812-636C90C1C2AA}" type="slidenum">
              <a:rPr lang="ru-RU" smtClean="0"/>
              <a:pPr algn="r"/>
              <a:t>2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118CEF-41A8-8ABF-11B2-A07E44D6A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750" y="115957"/>
            <a:ext cx="7149555" cy="440700"/>
          </a:xfrm>
        </p:spPr>
        <p:txBody>
          <a:bodyPr/>
          <a:lstStyle/>
          <a:p>
            <a:r>
              <a:rPr lang="ru-RU" dirty="0"/>
              <a:t>Проблема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B19F2861-EBAA-729C-D644-F6464AE56C22}"/>
              </a:ext>
            </a:extLst>
          </p:cNvPr>
          <p:cNvSpPr/>
          <p:nvPr/>
        </p:nvSpPr>
        <p:spPr>
          <a:xfrm>
            <a:off x="4988566" y="556657"/>
            <a:ext cx="608601" cy="631622"/>
          </a:xfrm>
          <a:prstGeom prst="ellipse">
            <a:avLst/>
          </a:prstGeom>
          <a:noFill/>
          <a:ln w="63500">
            <a:solidFill>
              <a:srgbClr val="0B5D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NeverMind"/>
              </a:rPr>
              <a:t>1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7C300031-A40D-8801-BCE2-BF0113EE5E7B}"/>
              </a:ext>
            </a:extLst>
          </p:cNvPr>
          <p:cNvSpPr/>
          <p:nvPr/>
        </p:nvSpPr>
        <p:spPr>
          <a:xfrm>
            <a:off x="4988567" y="1382705"/>
            <a:ext cx="608601" cy="631622"/>
          </a:xfrm>
          <a:prstGeom prst="ellipse">
            <a:avLst/>
          </a:prstGeom>
          <a:noFill/>
          <a:ln w="63500">
            <a:solidFill>
              <a:srgbClr val="534E9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NeverMind"/>
              </a:rPr>
              <a:t>2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30663779-25E4-3772-20FB-E6B748F84447}"/>
              </a:ext>
            </a:extLst>
          </p:cNvPr>
          <p:cNvSpPr/>
          <p:nvPr/>
        </p:nvSpPr>
        <p:spPr>
          <a:xfrm>
            <a:off x="5000090" y="2100729"/>
            <a:ext cx="608601" cy="631622"/>
          </a:xfrm>
          <a:prstGeom prst="ellipse">
            <a:avLst/>
          </a:prstGeom>
          <a:noFill/>
          <a:ln w="63500">
            <a:solidFill>
              <a:srgbClr val="7B408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NeverMind"/>
              </a:rPr>
              <a:t>3</a:t>
            </a: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3DA793B5-C621-B050-A9F5-A71BF6A0801E}"/>
              </a:ext>
            </a:extLst>
          </p:cNvPr>
          <p:cNvSpPr/>
          <p:nvPr/>
        </p:nvSpPr>
        <p:spPr>
          <a:xfrm>
            <a:off x="5018809" y="2837737"/>
            <a:ext cx="608601" cy="631622"/>
          </a:xfrm>
          <a:prstGeom prst="ellipse">
            <a:avLst/>
          </a:prstGeom>
          <a:noFill/>
          <a:ln w="63500">
            <a:solidFill>
              <a:srgbClr val="A23E6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NeverMind"/>
              </a:rPr>
              <a:t>4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522CC6B2-D138-762C-C055-D179FE9F28DD}"/>
              </a:ext>
            </a:extLst>
          </p:cNvPr>
          <p:cNvSpPr/>
          <p:nvPr/>
        </p:nvSpPr>
        <p:spPr>
          <a:xfrm>
            <a:off x="5018809" y="3611487"/>
            <a:ext cx="608601" cy="631622"/>
          </a:xfrm>
          <a:prstGeom prst="ellipse">
            <a:avLst/>
          </a:prstGeom>
          <a:noFill/>
          <a:ln w="63500">
            <a:solidFill>
              <a:srgbClr val="C341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NeverMind"/>
              </a:rPr>
              <a:t>5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25124648-3A5B-EC53-25D2-61D5B8D79BDA}"/>
              </a:ext>
            </a:extLst>
          </p:cNvPr>
          <p:cNvSpPr/>
          <p:nvPr/>
        </p:nvSpPr>
        <p:spPr>
          <a:xfrm>
            <a:off x="5018809" y="4340604"/>
            <a:ext cx="608601" cy="631622"/>
          </a:xfrm>
          <a:prstGeom prst="ellipse">
            <a:avLst/>
          </a:prstGeom>
          <a:noFill/>
          <a:ln w="63500">
            <a:solidFill>
              <a:srgbClr val="CA58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NeverMind"/>
              </a:rPr>
              <a:t>6</a:t>
            </a:r>
          </a:p>
        </p:txBody>
      </p:sp>
      <p:sp>
        <p:nvSpPr>
          <p:cNvPr id="10" name="Шестиугольник 18">
            <a:extLst>
              <a:ext uri="{FF2B5EF4-FFF2-40B4-BE49-F238E27FC236}">
                <a16:creationId xmlns:a16="http://schemas.microsoft.com/office/drawing/2014/main" id="{7FF8AC6D-63CE-7E90-7A5B-F7D69C9F133D}"/>
              </a:ext>
            </a:extLst>
          </p:cNvPr>
          <p:cNvSpPr/>
          <p:nvPr/>
        </p:nvSpPr>
        <p:spPr>
          <a:xfrm rot="5400000">
            <a:off x="486787" y="1499170"/>
            <a:ext cx="1543013" cy="2057087"/>
          </a:xfrm>
          <a:custGeom>
            <a:avLst/>
            <a:gdLst>
              <a:gd name="connsiteX0" fmla="*/ 0 w 1806402"/>
              <a:gd name="connsiteY0" fmla="*/ 1249662 h 2499323"/>
              <a:gd name="connsiteX1" fmla="*/ 451601 w 1806402"/>
              <a:gd name="connsiteY1" fmla="*/ 1 h 2499323"/>
              <a:gd name="connsiteX2" fmla="*/ 1354802 w 1806402"/>
              <a:gd name="connsiteY2" fmla="*/ 1 h 2499323"/>
              <a:gd name="connsiteX3" fmla="*/ 1806402 w 1806402"/>
              <a:gd name="connsiteY3" fmla="*/ 1249662 h 2499323"/>
              <a:gd name="connsiteX4" fmla="*/ 1354802 w 1806402"/>
              <a:gd name="connsiteY4" fmla="*/ 2499322 h 2499323"/>
              <a:gd name="connsiteX5" fmla="*/ 451601 w 1806402"/>
              <a:gd name="connsiteY5" fmla="*/ 2499322 h 2499323"/>
              <a:gd name="connsiteX6" fmla="*/ 0 w 1806402"/>
              <a:gd name="connsiteY6" fmla="*/ 1249662 h 2499323"/>
              <a:gd name="connsiteX0" fmla="*/ 0 w 1806402"/>
              <a:gd name="connsiteY0" fmla="*/ 1249661 h 2499321"/>
              <a:gd name="connsiteX1" fmla="*/ 451601 w 1806402"/>
              <a:gd name="connsiteY1" fmla="*/ 0 h 2499321"/>
              <a:gd name="connsiteX2" fmla="*/ 1354802 w 1806402"/>
              <a:gd name="connsiteY2" fmla="*/ 0 h 2499321"/>
              <a:gd name="connsiteX3" fmla="*/ 1806402 w 1806402"/>
              <a:gd name="connsiteY3" fmla="*/ 1249661 h 2499321"/>
              <a:gd name="connsiteX4" fmla="*/ 1354802 w 1806402"/>
              <a:gd name="connsiteY4" fmla="*/ 2499321 h 2499321"/>
              <a:gd name="connsiteX5" fmla="*/ 451601 w 1806402"/>
              <a:gd name="connsiteY5" fmla="*/ 2499321 h 2499321"/>
              <a:gd name="connsiteX6" fmla="*/ 0 w 1806402"/>
              <a:gd name="connsiteY6" fmla="*/ 1249661 h 2499321"/>
              <a:gd name="connsiteX0" fmla="*/ 0 w 1806402"/>
              <a:gd name="connsiteY0" fmla="*/ 1249661 h 2499321"/>
              <a:gd name="connsiteX1" fmla="*/ 451601 w 1806402"/>
              <a:gd name="connsiteY1" fmla="*/ 0 h 2499321"/>
              <a:gd name="connsiteX2" fmla="*/ 1354802 w 1806402"/>
              <a:gd name="connsiteY2" fmla="*/ 0 h 2499321"/>
              <a:gd name="connsiteX3" fmla="*/ 1806402 w 1806402"/>
              <a:gd name="connsiteY3" fmla="*/ 1249661 h 2499321"/>
              <a:gd name="connsiteX4" fmla="*/ 1354802 w 1806402"/>
              <a:gd name="connsiteY4" fmla="*/ 2499321 h 2499321"/>
              <a:gd name="connsiteX5" fmla="*/ 451601 w 1806402"/>
              <a:gd name="connsiteY5" fmla="*/ 2499321 h 2499321"/>
              <a:gd name="connsiteX6" fmla="*/ 0 w 1806402"/>
              <a:gd name="connsiteY6" fmla="*/ 1249661 h 2499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06402" h="2499321">
                <a:moveTo>
                  <a:pt x="0" y="1249661"/>
                </a:moveTo>
                <a:cubicBezTo>
                  <a:pt x="287172" y="444224"/>
                  <a:pt x="301067" y="416554"/>
                  <a:pt x="451601" y="0"/>
                </a:cubicBezTo>
                <a:lnTo>
                  <a:pt x="1354802" y="0"/>
                </a:lnTo>
                <a:lnTo>
                  <a:pt x="1806402" y="1249661"/>
                </a:lnTo>
                <a:lnTo>
                  <a:pt x="1354802" y="2499321"/>
                </a:lnTo>
                <a:lnTo>
                  <a:pt x="451601" y="2499321"/>
                </a:lnTo>
                <a:cubicBezTo>
                  <a:pt x="301067" y="2082768"/>
                  <a:pt x="287172" y="2076117"/>
                  <a:pt x="0" y="1249661"/>
                </a:cubicBezTo>
                <a:close/>
              </a:path>
            </a:pathLst>
          </a:custGeom>
          <a:noFill/>
          <a:ln w="63500" cap="rnd">
            <a:solidFill>
              <a:srgbClr val="245570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3 w 2843685"/>
                      <a:gd name="connsiteY0" fmla="*/ 617937 h 1617785"/>
                      <a:gd name="connsiteX1" fmla="*/ 1421843 w 2843685"/>
                      <a:gd name="connsiteY1" fmla="*/ 0 h 1617785"/>
                      <a:gd name="connsiteX2" fmla="*/ 2843682 w 2843685"/>
                      <a:gd name="connsiteY2" fmla="*/ 617937 h 1617785"/>
                      <a:gd name="connsiteX3" fmla="*/ 2300588 w 2843685"/>
                      <a:gd name="connsiteY3" fmla="*/ 1617781 h 1617785"/>
                      <a:gd name="connsiteX4" fmla="*/ 543097 w 2843685"/>
                      <a:gd name="connsiteY4" fmla="*/ 1617781 h 1617785"/>
                      <a:gd name="connsiteX5" fmla="*/ 3 w 2843685"/>
                      <a:gd name="connsiteY5" fmla="*/ 617937 h 161778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843685" h="1617785" extrusionOk="0">
                        <a:moveTo>
                          <a:pt x="3" y="617937"/>
                        </a:moveTo>
                        <a:cubicBezTo>
                          <a:pt x="347325" y="409194"/>
                          <a:pt x="1140381" y="75633"/>
                          <a:pt x="1421843" y="0"/>
                        </a:cubicBezTo>
                        <a:cubicBezTo>
                          <a:pt x="1860908" y="206117"/>
                          <a:pt x="2447206" y="566347"/>
                          <a:pt x="2843682" y="617937"/>
                        </a:cubicBezTo>
                        <a:cubicBezTo>
                          <a:pt x="2583279" y="923483"/>
                          <a:pt x="2573173" y="1285666"/>
                          <a:pt x="2300588" y="1617781"/>
                        </a:cubicBezTo>
                        <a:cubicBezTo>
                          <a:pt x="1962529" y="1525639"/>
                          <a:pt x="1132592" y="1571006"/>
                          <a:pt x="543097" y="1617781"/>
                        </a:cubicBezTo>
                        <a:cubicBezTo>
                          <a:pt x="252529" y="1132799"/>
                          <a:pt x="100194" y="954146"/>
                          <a:pt x="3" y="617937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>
                <a:solidFill>
                  <a:srgbClr val="245570"/>
                </a:solidFill>
                <a:latin typeface="NeverMind"/>
              </a:rPr>
              <a:t>Название продукта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F730784B-8029-55E1-7087-241A76322C05}"/>
              </a:ext>
            </a:extLst>
          </p:cNvPr>
          <p:cNvSpPr/>
          <p:nvPr/>
        </p:nvSpPr>
        <p:spPr>
          <a:xfrm>
            <a:off x="2525710" y="1004098"/>
            <a:ext cx="2747940" cy="340519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endParaRPr lang="ru-RU" sz="1400" b="1" dirty="0">
              <a:solidFill>
                <a:srgbClr val="245570"/>
              </a:solidFill>
              <a:latin typeface="NeverMind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E87B908B-F948-530F-B6AC-72CE09CD9F0B}"/>
              </a:ext>
            </a:extLst>
          </p:cNvPr>
          <p:cNvSpPr/>
          <p:nvPr/>
        </p:nvSpPr>
        <p:spPr>
          <a:xfrm>
            <a:off x="2450211" y="1687172"/>
            <a:ext cx="2747935" cy="340519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endParaRPr lang="ru-RU" sz="1400" b="1" dirty="0">
              <a:solidFill>
                <a:srgbClr val="245570"/>
              </a:solidFill>
              <a:latin typeface="NeverMind"/>
            </a:endParaRP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81693FAF-105F-12E2-BC90-80F6037091C3}"/>
              </a:ext>
            </a:extLst>
          </p:cNvPr>
          <p:cNvSpPr/>
          <p:nvPr/>
        </p:nvSpPr>
        <p:spPr>
          <a:xfrm>
            <a:off x="2501933" y="2216093"/>
            <a:ext cx="2696213" cy="340519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endParaRPr lang="ru-RU" sz="1400" b="1" dirty="0">
              <a:solidFill>
                <a:srgbClr val="245570"/>
              </a:solidFill>
              <a:latin typeface="NeverMind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E5C8B434-8587-8E05-B43B-5A9D76184DBF}"/>
              </a:ext>
            </a:extLst>
          </p:cNvPr>
          <p:cNvSpPr/>
          <p:nvPr/>
        </p:nvSpPr>
        <p:spPr>
          <a:xfrm>
            <a:off x="2472306" y="2994449"/>
            <a:ext cx="2696213" cy="340519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endParaRPr lang="ru-RU" sz="1400" b="1" dirty="0">
              <a:solidFill>
                <a:srgbClr val="245570"/>
              </a:solidFill>
              <a:latin typeface="NeverMind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F9A88DA4-2996-8F49-07B7-5051DB8769BC}"/>
              </a:ext>
            </a:extLst>
          </p:cNvPr>
          <p:cNvSpPr/>
          <p:nvPr/>
        </p:nvSpPr>
        <p:spPr>
          <a:xfrm>
            <a:off x="2450211" y="3549049"/>
            <a:ext cx="2696213" cy="340519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endParaRPr lang="ru-RU" sz="1400" b="1" dirty="0">
              <a:solidFill>
                <a:srgbClr val="245570"/>
              </a:solidFill>
              <a:latin typeface="NeverMind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73A9322B-A655-623C-A530-63AA9FED0F08}"/>
              </a:ext>
            </a:extLst>
          </p:cNvPr>
          <p:cNvSpPr/>
          <p:nvPr/>
        </p:nvSpPr>
        <p:spPr>
          <a:xfrm>
            <a:off x="2472305" y="4289428"/>
            <a:ext cx="2674119" cy="340519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endParaRPr lang="ru-RU" sz="1400" b="1" dirty="0">
              <a:solidFill>
                <a:srgbClr val="245570"/>
              </a:solidFill>
              <a:latin typeface="NeverMind"/>
            </a:endParaRPr>
          </a:p>
        </p:txBody>
      </p:sp>
      <p:cxnSp>
        <p:nvCxnSpPr>
          <p:cNvPr id="17" name="Соединитель: уступ 16">
            <a:extLst>
              <a:ext uri="{FF2B5EF4-FFF2-40B4-BE49-F238E27FC236}">
                <a16:creationId xmlns:a16="http://schemas.microsoft.com/office/drawing/2014/main" id="{FECAEBDD-8C9B-1081-E7C2-FDA8BCED71CF}"/>
              </a:ext>
            </a:extLst>
          </p:cNvPr>
          <p:cNvCxnSpPr>
            <a:cxnSpLocks/>
            <a:stCxn id="15" idx="1"/>
          </p:cNvCxnSpPr>
          <p:nvPr/>
        </p:nvCxnSpPr>
        <p:spPr>
          <a:xfrm rot="10800000">
            <a:off x="1837959" y="3206871"/>
            <a:ext cx="612252" cy="512438"/>
          </a:xfrm>
          <a:prstGeom prst="bentConnector3">
            <a:avLst>
              <a:gd name="adj1" fmla="val 50000"/>
            </a:avLst>
          </a:prstGeom>
          <a:ln w="15875">
            <a:solidFill>
              <a:srgbClr val="A23E6A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Соединитель: уступ 18">
            <a:extLst>
              <a:ext uri="{FF2B5EF4-FFF2-40B4-BE49-F238E27FC236}">
                <a16:creationId xmlns:a16="http://schemas.microsoft.com/office/drawing/2014/main" id="{9865EB45-8132-268E-C2D8-C5A35278A8B0}"/>
              </a:ext>
            </a:extLst>
          </p:cNvPr>
          <p:cNvCxnSpPr>
            <a:cxnSpLocks/>
            <a:endCxn id="11" idx="1"/>
          </p:cNvCxnSpPr>
          <p:nvPr/>
        </p:nvCxnSpPr>
        <p:spPr>
          <a:xfrm rot="5400000" flipH="1" flipV="1">
            <a:off x="1873771" y="1465713"/>
            <a:ext cx="943294" cy="360584"/>
          </a:xfrm>
          <a:prstGeom prst="bentConnector2">
            <a:avLst/>
          </a:prstGeom>
          <a:ln w="15875">
            <a:solidFill>
              <a:srgbClr val="0B5D99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Соединитель: уступ 19">
            <a:extLst>
              <a:ext uri="{FF2B5EF4-FFF2-40B4-BE49-F238E27FC236}">
                <a16:creationId xmlns:a16="http://schemas.microsoft.com/office/drawing/2014/main" id="{7C7BAD86-FBBC-7A7D-97C8-E091DAE37F97}"/>
              </a:ext>
            </a:extLst>
          </p:cNvPr>
          <p:cNvCxnSpPr>
            <a:cxnSpLocks/>
            <a:stCxn id="10" idx="3"/>
            <a:endCxn id="16" idx="1"/>
          </p:cNvCxnSpPr>
          <p:nvPr/>
        </p:nvCxnSpPr>
        <p:spPr>
          <a:xfrm rot="16200000" flipH="1">
            <a:off x="1285065" y="3272448"/>
            <a:ext cx="1160468" cy="1214012"/>
          </a:xfrm>
          <a:prstGeom prst="bentConnector2">
            <a:avLst/>
          </a:prstGeom>
          <a:ln w="15875">
            <a:solidFill>
              <a:srgbClr val="CA5835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FCFB4EB3-9633-A39E-4F74-C3C663036822}"/>
              </a:ext>
            </a:extLst>
          </p:cNvPr>
          <p:cNvCxnSpPr>
            <a:cxnSpLocks/>
          </p:cNvCxnSpPr>
          <p:nvPr/>
        </p:nvCxnSpPr>
        <p:spPr>
          <a:xfrm flipH="1" flipV="1">
            <a:off x="2269220" y="1889291"/>
            <a:ext cx="170073" cy="354"/>
          </a:xfrm>
          <a:prstGeom prst="line">
            <a:avLst/>
          </a:prstGeom>
          <a:ln w="15875">
            <a:solidFill>
              <a:srgbClr val="534E9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D283650F-9E43-88FF-0550-F9BF7057490C}"/>
              </a:ext>
            </a:extLst>
          </p:cNvPr>
          <p:cNvCxnSpPr>
            <a:cxnSpLocks/>
          </p:cNvCxnSpPr>
          <p:nvPr/>
        </p:nvCxnSpPr>
        <p:spPr>
          <a:xfrm>
            <a:off x="2131558" y="3164708"/>
            <a:ext cx="351332" cy="0"/>
          </a:xfrm>
          <a:prstGeom prst="line">
            <a:avLst/>
          </a:prstGeom>
          <a:ln w="15875">
            <a:solidFill>
              <a:srgbClr val="C3415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18A15399-44F3-FE55-FAE8-55011E246586}"/>
              </a:ext>
            </a:extLst>
          </p:cNvPr>
          <p:cNvCxnSpPr>
            <a:cxnSpLocks/>
          </p:cNvCxnSpPr>
          <p:nvPr/>
        </p:nvCxnSpPr>
        <p:spPr>
          <a:xfrm>
            <a:off x="2309888" y="1906067"/>
            <a:ext cx="0" cy="202119"/>
          </a:xfrm>
          <a:prstGeom prst="line">
            <a:avLst/>
          </a:prstGeom>
          <a:ln w="15875">
            <a:solidFill>
              <a:srgbClr val="534E9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E1925432-BF2B-0C3D-B27F-5067EE50136D}"/>
              </a:ext>
            </a:extLst>
          </p:cNvPr>
          <p:cNvCxnSpPr>
            <a:cxnSpLocks/>
            <a:stCxn id="13" idx="1"/>
          </p:cNvCxnSpPr>
          <p:nvPr/>
        </p:nvCxnSpPr>
        <p:spPr>
          <a:xfrm flipH="1">
            <a:off x="2307224" y="2386353"/>
            <a:ext cx="194709" cy="111948"/>
          </a:xfrm>
          <a:prstGeom prst="line">
            <a:avLst/>
          </a:prstGeom>
          <a:ln w="15875">
            <a:solidFill>
              <a:srgbClr val="534E9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0995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1385646" y="951570"/>
            <a:ext cx="6268685" cy="369691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3" name="Номер слайда 6">
            <a:extLst>
              <a:ext uri="{FF2B5EF4-FFF2-40B4-BE49-F238E27FC236}">
                <a16:creationId xmlns:a16="http://schemas.microsoft.com/office/drawing/2014/main" id="{2BC3EBE0-0D3A-221A-136A-ACE1EAEBEDC4}"/>
              </a:ext>
            </a:extLst>
          </p:cNvPr>
          <p:cNvSpPr txBox="1">
            <a:spLocks/>
          </p:cNvSpPr>
          <p:nvPr/>
        </p:nvSpPr>
        <p:spPr>
          <a:xfrm>
            <a:off x="8912500" y="4966250"/>
            <a:ext cx="206100" cy="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53D79200-169D-4667-9812-636C90C1C2AA}" type="slidenum">
              <a:rPr lang="ru-RU" smtClean="0"/>
              <a:pPr algn="r"/>
              <a:t>3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6EF445-B69C-FB41-E5CF-5FF801CEE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750" y="115957"/>
            <a:ext cx="7149555" cy="440700"/>
          </a:xfrm>
        </p:spPr>
        <p:txBody>
          <a:bodyPr/>
          <a:lstStyle/>
          <a:p>
            <a:r>
              <a:rPr lang="ru-RU" dirty="0"/>
              <a:t>Решение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A96656-86D4-8D45-CEE4-6B3B77766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270FA005-E769-CF6F-698A-496D97CCABA3}"/>
              </a:ext>
            </a:extLst>
          </p:cNvPr>
          <p:cNvSpPr/>
          <p:nvPr/>
        </p:nvSpPr>
        <p:spPr>
          <a:xfrm>
            <a:off x="1385646" y="951570"/>
            <a:ext cx="6268685" cy="369691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3" name="Номер слайда 6">
            <a:extLst>
              <a:ext uri="{FF2B5EF4-FFF2-40B4-BE49-F238E27FC236}">
                <a16:creationId xmlns:a16="http://schemas.microsoft.com/office/drawing/2014/main" id="{1F5F4478-1F63-C85B-6563-15D1AAC5E416}"/>
              </a:ext>
            </a:extLst>
          </p:cNvPr>
          <p:cNvSpPr txBox="1">
            <a:spLocks/>
          </p:cNvSpPr>
          <p:nvPr/>
        </p:nvSpPr>
        <p:spPr>
          <a:xfrm>
            <a:off x="8912500" y="4966250"/>
            <a:ext cx="206100" cy="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53D79200-169D-4667-9812-636C90C1C2AA}" type="slidenum">
              <a:rPr lang="ru-RU" smtClean="0"/>
              <a:pPr algn="r"/>
              <a:t>4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CCE16A-5A6D-2D8B-137D-02672BC9D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22" y="115957"/>
            <a:ext cx="7149555" cy="440700"/>
          </a:xfrm>
        </p:spPr>
        <p:txBody>
          <a:bodyPr/>
          <a:lstStyle/>
          <a:p>
            <a:r>
              <a:rPr lang="ru-RU" sz="2200" dirty="0"/>
              <a:t>Научная значимость. Практическая применимость</a:t>
            </a:r>
          </a:p>
        </p:txBody>
      </p:sp>
    </p:spTree>
    <p:extLst>
      <p:ext uri="{BB962C8B-B14F-4D97-AF65-F5344CB8AC3E}">
        <p14:creationId xmlns:p14="http://schemas.microsoft.com/office/powerpoint/2010/main" val="1865310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5C7E6-9385-B1B9-26E7-1BE236DAF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2FEC6648-37CC-8172-251B-25885A311D91}"/>
              </a:ext>
            </a:extLst>
          </p:cNvPr>
          <p:cNvSpPr/>
          <p:nvPr/>
        </p:nvSpPr>
        <p:spPr>
          <a:xfrm>
            <a:off x="1385646" y="951570"/>
            <a:ext cx="6268685" cy="369691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3" name="Номер слайда 6">
            <a:extLst>
              <a:ext uri="{FF2B5EF4-FFF2-40B4-BE49-F238E27FC236}">
                <a16:creationId xmlns:a16="http://schemas.microsoft.com/office/drawing/2014/main" id="{25344656-B741-39FC-E5C4-B59A8F7BD128}"/>
              </a:ext>
            </a:extLst>
          </p:cNvPr>
          <p:cNvSpPr txBox="1">
            <a:spLocks/>
          </p:cNvSpPr>
          <p:nvPr/>
        </p:nvSpPr>
        <p:spPr>
          <a:xfrm>
            <a:off x="8912500" y="4966250"/>
            <a:ext cx="206100" cy="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53D79200-169D-4667-9812-636C90C1C2AA}" type="slidenum">
              <a:rPr lang="ru-RU" smtClean="0"/>
              <a:pPr algn="r"/>
              <a:t>5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49B000-9352-6176-51B2-8C6F3D3C5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750" y="115957"/>
            <a:ext cx="7149555" cy="440700"/>
          </a:xfrm>
        </p:spPr>
        <p:txBody>
          <a:bodyPr/>
          <a:lstStyle/>
          <a:p>
            <a:r>
              <a:rPr lang="ru-RU" dirty="0"/>
              <a:t>Текущее состояние проекта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23D594-54F6-4949-BAAD-120327206398}"/>
              </a:ext>
            </a:extLst>
          </p:cNvPr>
          <p:cNvSpPr txBox="1"/>
          <p:nvPr/>
        </p:nvSpPr>
        <p:spPr>
          <a:xfrm>
            <a:off x="1489669" y="938636"/>
            <a:ext cx="421049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F2626"/>
              </a:buClr>
              <a:buSzPts val="2700"/>
              <a:tabLst/>
              <a:defRPr/>
            </a:pPr>
            <a:r>
              <a:rPr lang="ru-RU" dirty="0">
                <a:latin typeface="NeverMind"/>
              </a:rPr>
              <a:t>Получен лабораторный образец. Разработка базируется на результатах диссертации.</a:t>
            </a:r>
            <a:endParaRPr lang="en-US" dirty="0">
              <a:latin typeface="NeverMind"/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DBDCA29D-58AF-6561-AC19-82F25FB91676}"/>
              </a:ext>
            </a:extLst>
          </p:cNvPr>
          <p:cNvSpPr/>
          <p:nvPr/>
        </p:nvSpPr>
        <p:spPr>
          <a:xfrm>
            <a:off x="490451" y="819464"/>
            <a:ext cx="799729" cy="796394"/>
          </a:xfrm>
          <a:prstGeom prst="ellipse">
            <a:avLst/>
          </a:prstGeom>
          <a:ln>
            <a:solidFill>
              <a:srgbClr val="FF94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TRL 4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217755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1C8BA4-BAD7-AB5C-CF1F-AFF07A0FA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F36DE8A8-103D-4E22-8246-536AED9BE357}"/>
              </a:ext>
            </a:extLst>
          </p:cNvPr>
          <p:cNvSpPr/>
          <p:nvPr/>
        </p:nvSpPr>
        <p:spPr>
          <a:xfrm>
            <a:off x="1385646" y="951570"/>
            <a:ext cx="6268685" cy="369691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3" name="Номер слайда 6">
            <a:extLst>
              <a:ext uri="{FF2B5EF4-FFF2-40B4-BE49-F238E27FC236}">
                <a16:creationId xmlns:a16="http://schemas.microsoft.com/office/drawing/2014/main" id="{2C824153-E077-4C6D-932B-F64C8CDDA40E}"/>
              </a:ext>
            </a:extLst>
          </p:cNvPr>
          <p:cNvSpPr txBox="1">
            <a:spLocks/>
          </p:cNvSpPr>
          <p:nvPr/>
        </p:nvSpPr>
        <p:spPr>
          <a:xfrm>
            <a:off x="8912500" y="4966250"/>
            <a:ext cx="206100" cy="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53D79200-169D-4667-9812-636C90C1C2AA}" type="slidenum">
              <a:rPr lang="ru-RU" smtClean="0"/>
              <a:pPr algn="r"/>
              <a:t>6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7872DE-E4E0-5CC1-D9A9-2D351E564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750" y="115957"/>
            <a:ext cx="7149555" cy="440700"/>
          </a:xfrm>
        </p:spPr>
        <p:txBody>
          <a:bodyPr/>
          <a:lstStyle/>
          <a:p>
            <a:r>
              <a:rPr lang="ru-RU" dirty="0"/>
              <a:t>Дорожная карта проекта</a:t>
            </a: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FF134581-69EC-3B69-B188-0CE81630A4A9}"/>
              </a:ext>
            </a:extLst>
          </p:cNvPr>
          <p:cNvSpPr/>
          <p:nvPr/>
        </p:nvSpPr>
        <p:spPr>
          <a:xfrm>
            <a:off x="91967" y="2281146"/>
            <a:ext cx="739438" cy="739438"/>
          </a:xfrm>
          <a:prstGeom prst="ellipse">
            <a:avLst/>
          </a:prstGeom>
          <a:noFill/>
          <a:ln w="63500">
            <a:solidFill>
              <a:srgbClr val="FF9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NeverMind"/>
              </a:rPr>
              <a:t>1</a:t>
            </a: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3BBC5C9E-7509-85F1-CB7C-216C961D7556}"/>
              </a:ext>
            </a:extLst>
          </p:cNvPr>
          <p:cNvSpPr/>
          <p:nvPr/>
        </p:nvSpPr>
        <p:spPr>
          <a:xfrm>
            <a:off x="111221" y="3769026"/>
            <a:ext cx="739438" cy="739438"/>
          </a:xfrm>
          <a:prstGeom prst="ellipse">
            <a:avLst/>
          </a:prstGeom>
          <a:noFill/>
          <a:ln w="63500">
            <a:solidFill>
              <a:srgbClr val="FF9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NeverMind"/>
              </a:rPr>
              <a:t>2</a:t>
            </a:r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A739EF09-CF29-515E-7E7F-C59A24FB097D}"/>
              </a:ext>
            </a:extLst>
          </p:cNvPr>
          <p:cNvSpPr/>
          <p:nvPr/>
        </p:nvSpPr>
        <p:spPr>
          <a:xfrm>
            <a:off x="91967" y="1010593"/>
            <a:ext cx="739438" cy="739438"/>
          </a:xfrm>
          <a:prstGeom prst="ellipse">
            <a:avLst/>
          </a:prstGeom>
          <a:noFill/>
          <a:ln w="635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NeverMind"/>
              </a:rPr>
              <a:t>0</a:t>
            </a:r>
          </a:p>
        </p:txBody>
      </p:sp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52AB1B2B-71ED-D9B6-9890-4A4788B92405}"/>
              </a:ext>
            </a:extLst>
          </p:cNvPr>
          <p:cNvSpPr/>
          <p:nvPr/>
        </p:nvSpPr>
        <p:spPr>
          <a:xfrm>
            <a:off x="1006448" y="1115305"/>
            <a:ext cx="2101726" cy="510778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245570"/>
                </a:solidFill>
                <a:latin typeface="NeverMind"/>
              </a:rPr>
              <a:t>Разработка концепции</a:t>
            </a:r>
          </a:p>
          <a:p>
            <a:r>
              <a:rPr lang="ru-RU" sz="1200" b="1" dirty="0">
                <a:solidFill>
                  <a:srgbClr val="245570"/>
                </a:solidFill>
                <a:latin typeface="NeverMind"/>
              </a:rPr>
              <a:t>…</a:t>
            </a:r>
          </a:p>
        </p:txBody>
      </p:sp>
      <p:sp>
        <p:nvSpPr>
          <p:cNvPr id="25" name="Стрелка: вправо 24">
            <a:extLst>
              <a:ext uri="{FF2B5EF4-FFF2-40B4-BE49-F238E27FC236}">
                <a16:creationId xmlns:a16="http://schemas.microsoft.com/office/drawing/2014/main" id="{8C91D687-080E-55FA-82D5-7C2B00C6E74D}"/>
              </a:ext>
            </a:extLst>
          </p:cNvPr>
          <p:cNvSpPr/>
          <p:nvPr/>
        </p:nvSpPr>
        <p:spPr>
          <a:xfrm>
            <a:off x="2986227" y="1665395"/>
            <a:ext cx="488379" cy="187286"/>
          </a:xfrm>
          <a:prstGeom prst="rightArrow">
            <a:avLst/>
          </a:prstGeom>
          <a:solidFill>
            <a:srgbClr val="FF9400"/>
          </a:solidFill>
          <a:ln>
            <a:solidFill>
              <a:srgbClr val="FF9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: вправо 26">
            <a:extLst>
              <a:ext uri="{FF2B5EF4-FFF2-40B4-BE49-F238E27FC236}">
                <a16:creationId xmlns:a16="http://schemas.microsoft.com/office/drawing/2014/main" id="{180F371F-B906-5451-DC3B-9B82B08071B6}"/>
              </a:ext>
            </a:extLst>
          </p:cNvPr>
          <p:cNvSpPr/>
          <p:nvPr/>
        </p:nvSpPr>
        <p:spPr>
          <a:xfrm>
            <a:off x="5420450" y="1652709"/>
            <a:ext cx="488379" cy="187286"/>
          </a:xfrm>
          <a:prstGeom prst="rightArrow">
            <a:avLst/>
          </a:prstGeom>
          <a:solidFill>
            <a:srgbClr val="FF9400"/>
          </a:solidFill>
          <a:ln>
            <a:solidFill>
              <a:srgbClr val="FF9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Соединитель: уступ 28">
            <a:extLst>
              <a:ext uri="{FF2B5EF4-FFF2-40B4-BE49-F238E27FC236}">
                <a16:creationId xmlns:a16="http://schemas.microsoft.com/office/drawing/2014/main" id="{E313A5C8-CE9F-78C4-25D3-6E87E3A8F315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043628" y="-565169"/>
            <a:ext cx="21521" cy="7407166"/>
          </a:xfrm>
          <a:prstGeom prst="bentConnector3">
            <a:avLst>
              <a:gd name="adj1" fmla="val -623842"/>
            </a:avLst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25FA0D8C-81C4-6779-BECC-B3205674EE5B}"/>
              </a:ext>
            </a:extLst>
          </p:cNvPr>
          <p:cNvSpPr txBox="1"/>
          <p:nvPr/>
        </p:nvSpPr>
        <p:spPr>
          <a:xfrm>
            <a:off x="4117949" y="3258929"/>
            <a:ext cx="739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NeverMind"/>
              </a:rPr>
              <a:t>2025 г</a:t>
            </a:r>
            <a:r>
              <a:rPr lang="ru-RU" dirty="0"/>
              <a:t>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FC81B15-3E52-E5CF-E4F8-7370248A204E}"/>
              </a:ext>
            </a:extLst>
          </p:cNvPr>
          <p:cNvSpPr txBox="1"/>
          <p:nvPr/>
        </p:nvSpPr>
        <p:spPr>
          <a:xfrm>
            <a:off x="4113010" y="4829997"/>
            <a:ext cx="739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NeverMind"/>
              </a:rPr>
              <a:t>202</a:t>
            </a:r>
            <a:r>
              <a:rPr lang="en-US" sz="1400" dirty="0">
                <a:latin typeface="NeverMind"/>
              </a:rPr>
              <a:t>6</a:t>
            </a:r>
            <a:r>
              <a:rPr lang="ru-RU" sz="1400" dirty="0">
                <a:latin typeface="NeverMind"/>
              </a:rPr>
              <a:t> г</a:t>
            </a:r>
            <a:r>
              <a:rPr lang="ru-RU" dirty="0"/>
              <a:t>.</a:t>
            </a:r>
          </a:p>
        </p:txBody>
      </p:sp>
      <p:sp>
        <p:nvSpPr>
          <p:cNvPr id="33" name="Прямоугольник: скругленные углы 32">
            <a:extLst>
              <a:ext uri="{FF2B5EF4-FFF2-40B4-BE49-F238E27FC236}">
                <a16:creationId xmlns:a16="http://schemas.microsoft.com/office/drawing/2014/main" id="{7E5F8CBC-1EA0-8DBC-56BD-ED88A4C0858E}"/>
              </a:ext>
            </a:extLst>
          </p:cNvPr>
          <p:cNvSpPr/>
          <p:nvPr/>
        </p:nvSpPr>
        <p:spPr>
          <a:xfrm>
            <a:off x="8128107" y="1112719"/>
            <a:ext cx="923926" cy="510778"/>
          </a:xfrm>
          <a:prstGeom prst="roundRect">
            <a:avLst/>
          </a:prstGeom>
          <a:solidFill>
            <a:srgbClr val="534E96">
              <a:alpha val="20000"/>
            </a:srgbClr>
          </a:solidFill>
          <a:ln w="19050">
            <a:solidFill>
              <a:schemeClr val="dk1"/>
            </a:solidFill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245570"/>
                </a:solidFill>
                <a:latin typeface="NeverMind"/>
              </a:rPr>
              <a:t>Этап завершен</a:t>
            </a:r>
          </a:p>
        </p:txBody>
      </p:sp>
      <p:sp>
        <p:nvSpPr>
          <p:cNvPr id="34" name="Прямоугольник: скругленные углы 33">
            <a:extLst>
              <a:ext uri="{FF2B5EF4-FFF2-40B4-BE49-F238E27FC236}">
                <a16:creationId xmlns:a16="http://schemas.microsoft.com/office/drawing/2014/main" id="{9A8AE805-9F87-2380-F6C6-71CB0EB5459E}"/>
              </a:ext>
            </a:extLst>
          </p:cNvPr>
          <p:cNvSpPr/>
          <p:nvPr/>
        </p:nvSpPr>
        <p:spPr>
          <a:xfrm>
            <a:off x="3436805" y="1106699"/>
            <a:ext cx="2101726" cy="510778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245570"/>
                </a:solidFill>
                <a:latin typeface="NeverMind"/>
              </a:rPr>
              <a:t>…</a:t>
            </a:r>
          </a:p>
          <a:p>
            <a:endParaRPr lang="ru-RU" sz="1200" b="1" dirty="0">
              <a:solidFill>
                <a:srgbClr val="245570"/>
              </a:solidFill>
              <a:latin typeface="NeverMind"/>
            </a:endParaRPr>
          </a:p>
        </p:txBody>
      </p:sp>
      <p:sp>
        <p:nvSpPr>
          <p:cNvPr id="35" name="Прямоугольник: скругленные углы 34">
            <a:extLst>
              <a:ext uri="{FF2B5EF4-FFF2-40B4-BE49-F238E27FC236}">
                <a16:creationId xmlns:a16="http://schemas.microsoft.com/office/drawing/2014/main" id="{C1160A80-7E23-2025-2B2D-D8583EF5D7E2}"/>
              </a:ext>
            </a:extLst>
          </p:cNvPr>
          <p:cNvSpPr/>
          <p:nvPr/>
        </p:nvSpPr>
        <p:spPr>
          <a:xfrm>
            <a:off x="5853535" y="1115305"/>
            <a:ext cx="2101726" cy="510778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245570"/>
                </a:solidFill>
                <a:latin typeface="NeverMind"/>
              </a:rPr>
              <a:t>…</a:t>
            </a:r>
          </a:p>
          <a:p>
            <a:endParaRPr lang="ru-RU" sz="1200" b="1" dirty="0">
              <a:solidFill>
                <a:srgbClr val="245570"/>
              </a:solidFill>
              <a:latin typeface="NeverMind"/>
            </a:endParaRPr>
          </a:p>
        </p:txBody>
      </p:sp>
      <p:sp>
        <p:nvSpPr>
          <p:cNvPr id="36" name="Прямоугольник: скругленные углы 35">
            <a:extLst>
              <a:ext uri="{FF2B5EF4-FFF2-40B4-BE49-F238E27FC236}">
                <a16:creationId xmlns:a16="http://schemas.microsoft.com/office/drawing/2014/main" id="{EDB970B4-87CA-9A75-2751-CE0F73A98B4D}"/>
              </a:ext>
            </a:extLst>
          </p:cNvPr>
          <p:cNvSpPr/>
          <p:nvPr/>
        </p:nvSpPr>
        <p:spPr>
          <a:xfrm>
            <a:off x="1006448" y="2428591"/>
            <a:ext cx="1800796" cy="510778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245570"/>
                </a:solidFill>
                <a:latin typeface="NeverMind"/>
              </a:rPr>
              <a:t>…</a:t>
            </a:r>
          </a:p>
          <a:p>
            <a:r>
              <a:rPr lang="ru-RU" sz="1200" b="1" dirty="0">
                <a:solidFill>
                  <a:srgbClr val="245570"/>
                </a:solidFill>
                <a:latin typeface="NeverMind"/>
              </a:rPr>
              <a:t>…</a:t>
            </a:r>
          </a:p>
        </p:txBody>
      </p:sp>
      <p:sp>
        <p:nvSpPr>
          <p:cNvPr id="37" name="Стрелка: вправо 36">
            <a:extLst>
              <a:ext uri="{FF2B5EF4-FFF2-40B4-BE49-F238E27FC236}">
                <a16:creationId xmlns:a16="http://schemas.microsoft.com/office/drawing/2014/main" id="{F7C74D79-DD47-2778-ED94-A0F0BAC234C2}"/>
              </a:ext>
            </a:extLst>
          </p:cNvPr>
          <p:cNvSpPr/>
          <p:nvPr/>
        </p:nvSpPr>
        <p:spPr>
          <a:xfrm>
            <a:off x="2668651" y="2965792"/>
            <a:ext cx="488379" cy="187286"/>
          </a:xfrm>
          <a:prstGeom prst="rightArrow">
            <a:avLst/>
          </a:prstGeom>
          <a:solidFill>
            <a:srgbClr val="FF9400"/>
          </a:solidFill>
          <a:ln>
            <a:solidFill>
              <a:srgbClr val="FF9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: вправо 37">
            <a:extLst>
              <a:ext uri="{FF2B5EF4-FFF2-40B4-BE49-F238E27FC236}">
                <a16:creationId xmlns:a16="http://schemas.microsoft.com/office/drawing/2014/main" id="{DC1ED205-2E82-A106-0D39-ACC271E09451}"/>
              </a:ext>
            </a:extLst>
          </p:cNvPr>
          <p:cNvSpPr/>
          <p:nvPr/>
        </p:nvSpPr>
        <p:spPr>
          <a:xfrm>
            <a:off x="4852448" y="2978001"/>
            <a:ext cx="488379" cy="187286"/>
          </a:xfrm>
          <a:prstGeom prst="rightArrow">
            <a:avLst/>
          </a:prstGeom>
          <a:solidFill>
            <a:srgbClr val="FF9400"/>
          </a:solidFill>
          <a:ln>
            <a:solidFill>
              <a:srgbClr val="FF9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: скругленные углы 38">
            <a:extLst>
              <a:ext uri="{FF2B5EF4-FFF2-40B4-BE49-F238E27FC236}">
                <a16:creationId xmlns:a16="http://schemas.microsoft.com/office/drawing/2014/main" id="{B618EBDE-3F46-68DC-1DDA-8FF402493B5E}"/>
              </a:ext>
            </a:extLst>
          </p:cNvPr>
          <p:cNvSpPr/>
          <p:nvPr/>
        </p:nvSpPr>
        <p:spPr>
          <a:xfrm>
            <a:off x="3077456" y="2435365"/>
            <a:ext cx="1800796" cy="510778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245570"/>
                </a:solidFill>
                <a:latin typeface="NeverMind"/>
              </a:rPr>
              <a:t>…</a:t>
            </a:r>
          </a:p>
          <a:p>
            <a:endParaRPr lang="ru-RU" sz="1200" b="1" dirty="0">
              <a:solidFill>
                <a:srgbClr val="245570"/>
              </a:solidFill>
              <a:latin typeface="NeverMind"/>
            </a:endParaRPr>
          </a:p>
        </p:txBody>
      </p:sp>
      <p:sp>
        <p:nvSpPr>
          <p:cNvPr id="40" name="Прямоугольник: скругленные углы 39">
            <a:extLst>
              <a:ext uri="{FF2B5EF4-FFF2-40B4-BE49-F238E27FC236}">
                <a16:creationId xmlns:a16="http://schemas.microsoft.com/office/drawing/2014/main" id="{6C050105-3AD3-C2EB-47A1-33891A05B156}"/>
              </a:ext>
            </a:extLst>
          </p:cNvPr>
          <p:cNvSpPr/>
          <p:nvPr/>
        </p:nvSpPr>
        <p:spPr>
          <a:xfrm>
            <a:off x="5199791" y="2435365"/>
            <a:ext cx="1800796" cy="510778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245570"/>
                </a:solidFill>
                <a:latin typeface="NeverMind"/>
              </a:rPr>
              <a:t>…</a:t>
            </a:r>
          </a:p>
          <a:p>
            <a:endParaRPr lang="ru-RU" sz="1200" b="1" dirty="0">
              <a:solidFill>
                <a:srgbClr val="245570"/>
              </a:solidFill>
              <a:latin typeface="NeverMind"/>
            </a:endParaRPr>
          </a:p>
        </p:txBody>
      </p:sp>
      <p:sp>
        <p:nvSpPr>
          <p:cNvPr id="41" name="Стрелка: вправо 40">
            <a:extLst>
              <a:ext uri="{FF2B5EF4-FFF2-40B4-BE49-F238E27FC236}">
                <a16:creationId xmlns:a16="http://schemas.microsoft.com/office/drawing/2014/main" id="{10C85BE7-6E99-A0AE-7F91-B1B54E68825F}"/>
              </a:ext>
            </a:extLst>
          </p:cNvPr>
          <p:cNvSpPr/>
          <p:nvPr/>
        </p:nvSpPr>
        <p:spPr>
          <a:xfrm>
            <a:off x="6904398" y="2993268"/>
            <a:ext cx="488379" cy="187286"/>
          </a:xfrm>
          <a:prstGeom prst="rightArrow">
            <a:avLst/>
          </a:prstGeom>
          <a:solidFill>
            <a:srgbClr val="FF9400"/>
          </a:solidFill>
          <a:ln>
            <a:solidFill>
              <a:srgbClr val="FF9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: скругленные углы 41">
            <a:extLst>
              <a:ext uri="{FF2B5EF4-FFF2-40B4-BE49-F238E27FC236}">
                <a16:creationId xmlns:a16="http://schemas.microsoft.com/office/drawing/2014/main" id="{2C3EA6B9-69A6-2502-BB59-533040ABE0B0}"/>
              </a:ext>
            </a:extLst>
          </p:cNvPr>
          <p:cNvSpPr/>
          <p:nvPr/>
        </p:nvSpPr>
        <p:spPr>
          <a:xfrm>
            <a:off x="7277707" y="2447476"/>
            <a:ext cx="1800796" cy="510778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245570"/>
                </a:solidFill>
                <a:latin typeface="NeverMind"/>
              </a:rPr>
              <a:t>…</a:t>
            </a:r>
          </a:p>
          <a:p>
            <a:endParaRPr lang="ru-RU" sz="1200" b="1" dirty="0">
              <a:solidFill>
                <a:srgbClr val="245570"/>
              </a:solidFill>
              <a:latin typeface="NeverMind"/>
            </a:endParaRPr>
          </a:p>
        </p:txBody>
      </p:sp>
      <p:cxnSp>
        <p:nvCxnSpPr>
          <p:cNvPr id="45" name="Соединитель: уступ 44">
            <a:extLst>
              <a:ext uri="{FF2B5EF4-FFF2-40B4-BE49-F238E27FC236}">
                <a16:creationId xmlns:a16="http://schemas.microsoft.com/office/drawing/2014/main" id="{BCBFC56F-AFF8-0D21-4C3C-BA46FE84C04D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043628" y="950279"/>
            <a:ext cx="21521" cy="7407166"/>
          </a:xfrm>
          <a:prstGeom prst="bentConnector3">
            <a:avLst>
              <a:gd name="adj1" fmla="val -623842"/>
            </a:avLst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6" name="Прямоугольник: скругленные углы 45">
            <a:extLst>
              <a:ext uri="{FF2B5EF4-FFF2-40B4-BE49-F238E27FC236}">
                <a16:creationId xmlns:a16="http://schemas.microsoft.com/office/drawing/2014/main" id="{0165AE33-F5BD-681F-F7F6-5214CB020FE4}"/>
              </a:ext>
            </a:extLst>
          </p:cNvPr>
          <p:cNvSpPr/>
          <p:nvPr/>
        </p:nvSpPr>
        <p:spPr>
          <a:xfrm>
            <a:off x="1006448" y="3944039"/>
            <a:ext cx="1800796" cy="510778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245570"/>
                </a:solidFill>
                <a:latin typeface="NeverMind"/>
              </a:rPr>
              <a:t>…</a:t>
            </a:r>
          </a:p>
          <a:p>
            <a:r>
              <a:rPr lang="ru-RU" sz="1200" b="1" dirty="0">
                <a:solidFill>
                  <a:srgbClr val="245570"/>
                </a:solidFill>
                <a:latin typeface="NeverMind"/>
              </a:rPr>
              <a:t>…</a:t>
            </a:r>
          </a:p>
        </p:txBody>
      </p:sp>
      <p:sp>
        <p:nvSpPr>
          <p:cNvPr id="47" name="Стрелка: вправо 46">
            <a:extLst>
              <a:ext uri="{FF2B5EF4-FFF2-40B4-BE49-F238E27FC236}">
                <a16:creationId xmlns:a16="http://schemas.microsoft.com/office/drawing/2014/main" id="{240C648C-C34D-2497-59E1-B9A0D5EEC620}"/>
              </a:ext>
            </a:extLst>
          </p:cNvPr>
          <p:cNvSpPr/>
          <p:nvPr/>
        </p:nvSpPr>
        <p:spPr>
          <a:xfrm>
            <a:off x="2668651" y="4481240"/>
            <a:ext cx="488379" cy="187286"/>
          </a:xfrm>
          <a:prstGeom prst="rightArrow">
            <a:avLst/>
          </a:prstGeom>
          <a:solidFill>
            <a:srgbClr val="FF9400"/>
          </a:solidFill>
          <a:ln>
            <a:solidFill>
              <a:srgbClr val="FF9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: вправо 47">
            <a:extLst>
              <a:ext uri="{FF2B5EF4-FFF2-40B4-BE49-F238E27FC236}">
                <a16:creationId xmlns:a16="http://schemas.microsoft.com/office/drawing/2014/main" id="{A65816A9-B5BD-70B7-FF64-E2850CEEE298}"/>
              </a:ext>
            </a:extLst>
          </p:cNvPr>
          <p:cNvSpPr/>
          <p:nvPr/>
        </p:nvSpPr>
        <p:spPr>
          <a:xfrm>
            <a:off x="4852448" y="4493449"/>
            <a:ext cx="488379" cy="187286"/>
          </a:xfrm>
          <a:prstGeom prst="rightArrow">
            <a:avLst/>
          </a:prstGeom>
          <a:solidFill>
            <a:srgbClr val="FF9400"/>
          </a:solidFill>
          <a:ln>
            <a:solidFill>
              <a:srgbClr val="FF9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: скругленные углы 48">
            <a:extLst>
              <a:ext uri="{FF2B5EF4-FFF2-40B4-BE49-F238E27FC236}">
                <a16:creationId xmlns:a16="http://schemas.microsoft.com/office/drawing/2014/main" id="{9ED6150A-EEE6-6ED7-D705-A10182124EAE}"/>
              </a:ext>
            </a:extLst>
          </p:cNvPr>
          <p:cNvSpPr/>
          <p:nvPr/>
        </p:nvSpPr>
        <p:spPr>
          <a:xfrm>
            <a:off x="3077456" y="3950813"/>
            <a:ext cx="1800796" cy="510778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245570"/>
                </a:solidFill>
                <a:latin typeface="NeverMind"/>
              </a:rPr>
              <a:t>…</a:t>
            </a:r>
          </a:p>
          <a:p>
            <a:endParaRPr lang="ru-RU" sz="1200" b="1" dirty="0">
              <a:solidFill>
                <a:srgbClr val="245570"/>
              </a:solidFill>
              <a:latin typeface="NeverMind"/>
            </a:endParaRPr>
          </a:p>
        </p:txBody>
      </p:sp>
      <p:sp>
        <p:nvSpPr>
          <p:cNvPr id="50" name="Прямоугольник: скругленные углы 49">
            <a:extLst>
              <a:ext uri="{FF2B5EF4-FFF2-40B4-BE49-F238E27FC236}">
                <a16:creationId xmlns:a16="http://schemas.microsoft.com/office/drawing/2014/main" id="{CBBDE6E2-0BFB-DF25-BE98-52B5C4EF03BB}"/>
              </a:ext>
            </a:extLst>
          </p:cNvPr>
          <p:cNvSpPr/>
          <p:nvPr/>
        </p:nvSpPr>
        <p:spPr>
          <a:xfrm>
            <a:off x="5199791" y="3950813"/>
            <a:ext cx="1800796" cy="510778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245570"/>
                </a:solidFill>
                <a:latin typeface="NeverMind"/>
              </a:rPr>
              <a:t>…</a:t>
            </a:r>
          </a:p>
          <a:p>
            <a:endParaRPr lang="ru-RU" sz="1200" b="1" dirty="0">
              <a:solidFill>
                <a:srgbClr val="245570"/>
              </a:solidFill>
              <a:latin typeface="NeverMind"/>
            </a:endParaRPr>
          </a:p>
        </p:txBody>
      </p:sp>
      <p:sp>
        <p:nvSpPr>
          <p:cNvPr id="51" name="Стрелка: вправо 50">
            <a:extLst>
              <a:ext uri="{FF2B5EF4-FFF2-40B4-BE49-F238E27FC236}">
                <a16:creationId xmlns:a16="http://schemas.microsoft.com/office/drawing/2014/main" id="{2A33C8CC-9FDC-56E2-CEB5-E0212C848630}"/>
              </a:ext>
            </a:extLst>
          </p:cNvPr>
          <p:cNvSpPr/>
          <p:nvPr/>
        </p:nvSpPr>
        <p:spPr>
          <a:xfrm>
            <a:off x="6904398" y="4508716"/>
            <a:ext cx="488379" cy="187286"/>
          </a:xfrm>
          <a:prstGeom prst="rightArrow">
            <a:avLst/>
          </a:prstGeom>
          <a:solidFill>
            <a:srgbClr val="FF9400"/>
          </a:solidFill>
          <a:ln>
            <a:solidFill>
              <a:srgbClr val="FF9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: скругленные углы 51">
            <a:extLst>
              <a:ext uri="{FF2B5EF4-FFF2-40B4-BE49-F238E27FC236}">
                <a16:creationId xmlns:a16="http://schemas.microsoft.com/office/drawing/2014/main" id="{52E66371-6538-31CE-9827-62293EBDA3C9}"/>
              </a:ext>
            </a:extLst>
          </p:cNvPr>
          <p:cNvSpPr/>
          <p:nvPr/>
        </p:nvSpPr>
        <p:spPr>
          <a:xfrm>
            <a:off x="7277707" y="3962924"/>
            <a:ext cx="1800796" cy="510778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245570"/>
                </a:solidFill>
                <a:latin typeface="NeverMind"/>
              </a:rPr>
              <a:t>…</a:t>
            </a:r>
          </a:p>
          <a:p>
            <a:endParaRPr lang="ru-RU" sz="1200" b="1" dirty="0">
              <a:solidFill>
                <a:srgbClr val="245570"/>
              </a:solidFill>
              <a:latin typeface="NeverMind"/>
            </a:endParaRPr>
          </a:p>
        </p:txBody>
      </p:sp>
    </p:spTree>
    <p:extLst>
      <p:ext uri="{BB962C8B-B14F-4D97-AF65-F5344CB8AC3E}">
        <p14:creationId xmlns:p14="http://schemas.microsoft.com/office/powerpoint/2010/main" val="525482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FBCF9-EA87-AE30-72C7-7911EE59F0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8CE26C52-F329-C705-B4B1-E4A4A3094C18}"/>
              </a:ext>
            </a:extLst>
          </p:cNvPr>
          <p:cNvSpPr/>
          <p:nvPr/>
        </p:nvSpPr>
        <p:spPr>
          <a:xfrm>
            <a:off x="1385646" y="951570"/>
            <a:ext cx="6268685" cy="369691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3" name="Номер слайда 6">
            <a:extLst>
              <a:ext uri="{FF2B5EF4-FFF2-40B4-BE49-F238E27FC236}">
                <a16:creationId xmlns:a16="http://schemas.microsoft.com/office/drawing/2014/main" id="{817DA00B-E563-2D85-799E-262F9F83B6DD}"/>
              </a:ext>
            </a:extLst>
          </p:cNvPr>
          <p:cNvSpPr txBox="1">
            <a:spLocks/>
          </p:cNvSpPr>
          <p:nvPr/>
        </p:nvSpPr>
        <p:spPr>
          <a:xfrm>
            <a:off x="8912500" y="4966250"/>
            <a:ext cx="206100" cy="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53D79200-169D-4667-9812-636C90C1C2AA}" type="slidenum">
              <a:rPr lang="ru-RU" smtClean="0"/>
              <a:pPr algn="r"/>
              <a:t>7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608EE3-10C7-48F5-B121-D583921A8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750" y="115957"/>
            <a:ext cx="7149555" cy="440700"/>
          </a:xfrm>
        </p:spPr>
        <p:txBody>
          <a:bodyPr/>
          <a:lstStyle/>
          <a:p>
            <a:r>
              <a:rPr lang="ru-RU" dirty="0"/>
              <a:t>Команда и разделение ролей</a:t>
            </a:r>
          </a:p>
        </p:txBody>
      </p:sp>
    </p:spTree>
    <p:extLst>
      <p:ext uri="{BB962C8B-B14F-4D97-AF65-F5344CB8AC3E}">
        <p14:creationId xmlns:p14="http://schemas.microsoft.com/office/powerpoint/2010/main" val="100014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9"/>
          <p:cNvSpPr>
            <a:spLocks noChangeArrowheads="1"/>
          </p:cNvSpPr>
          <p:nvPr/>
        </p:nvSpPr>
        <p:spPr bwMode="auto">
          <a:xfrm>
            <a:off x="2857488" y="1446602"/>
            <a:ext cx="4125545" cy="2143140"/>
          </a:xfrm>
          <a:prstGeom prst="roundRect">
            <a:avLst>
              <a:gd name="adj" fmla="val 6097"/>
            </a:avLst>
          </a:prstGeom>
          <a:noFill/>
          <a:ln w="22225" algn="ctr">
            <a:solidFill>
              <a:srgbClr val="FF66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>
                <a:srgbClr val="005A58"/>
              </a:buClr>
              <a:buSzPts val="1800"/>
              <a:defRPr/>
            </a:pPr>
            <a:r>
              <a:rPr lang="ru-RU" sz="2800" b="1" dirty="0">
                <a:latin typeface="+mj-lt"/>
              </a:rPr>
              <a:t>Спасибо за внимание!</a:t>
            </a:r>
            <a:endParaRPr lang="ru-RU" sz="1600" b="1" dirty="0">
              <a:latin typeface="+mj-lt"/>
            </a:endParaRPr>
          </a:p>
        </p:txBody>
      </p:sp>
      <p:sp>
        <p:nvSpPr>
          <p:cNvPr id="3" name="AutoShape 16"/>
          <p:cNvSpPr>
            <a:spLocks noChangeArrowheads="1"/>
          </p:cNvSpPr>
          <p:nvPr/>
        </p:nvSpPr>
        <p:spPr bwMode="auto">
          <a:xfrm>
            <a:off x="2321704" y="1982386"/>
            <a:ext cx="401240" cy="1062038"/>
          </a:xfrm>
          <a:prstGeom prst="roundRect">
            <a:avLst>
              <a:gd name="adj" fmla="val 16667"/>
            </a:avLst>
          </a:prstGeom>
          <a:solidFill>
            <a:srgbClr val="FF9400"/>
          </a:solidFill>
          <a:ln w="22225">
            <a:solidFill>
              <a:srgbClr val="FF6600"/>
            </a:solidFill>
            <a:rou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ru-RU" sz="1200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hite">
  <a:themeElements>
    <a:clrScheme name="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4716</TotalTime>
  <Words>271</Words>
  <Application>Microsoft Office PowerPoint</Application>
  <PresentationFormat>Экран (16:9)</PresentationFormat>
  <Paragraphs>62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NeverMind</vt:lpstr>
      <vt:lpstr>White</vt:lpstr>
      <vt:lpstr>Тема: …</vt:lpstr>
      <vt:lpstr>Проблема</vt:lpstr>
      <vt:lpstr>Решение</vt:lpstr>
      <vt:lpstr>Научная значимость. Практическая применимость</vt:lpstr>
      <vt:lpstr>Текущее состояние проекта</vt:lpstr>
      <vt:lpstr>Дорожная карта проекта</vt:lpstr>
      <vt:lpstr>Команда и разделение ролей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</dc:title>
  <dc:creator>user</dc:creator>
  <cp:lastModifiedBy>Анастасия Петрушевская</cp:lastModifiedBy>
  <cp:revision>363</cp:revision>
  <cp:lastPrinted>2025-03-24T11:39:01Z</cp:lastPrinted>
  <dcterms:modified xsi:type="dcterms:W3CDTF">2025-04-04T14:32:54Z</dcterms:modified>
</cp:coreProperties>
</file>